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78" r:id="rId3"/>
    <p:sldId id="279" r:id="rId4"/>
    <p:sldId id="280" r:id="rId5"/>
    <p:sldId id="276" r:id="rId6"/>
    <p:sldId id="258" r:id="rId7"/>
    <p:sldId id="260" r:id="rId8"/>
    <p:sldId id="259" r:id="rId9"/>
    <p:sldId id="261" r:id="rId10"/>
    <p:sldId id="271" r:id="rId11"/>
    <p:sldId id="277" r:id="rId12"/>
    <p:sldId id="262" r:id="rId13"/>
    <p:sldId id="272" r:id="rId14"/>
    <p:sldId id="263" r:id="rId15"/>
    <p:sldId id="274" r:id="rId16"/>
    <p:sldId id="273" r:id="rId17"/>
    <p:sldId id="275" r:id="rId18"/>
    <p:sldId id="264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2024"/>
    <a:srgbClr val="ED3E41"/>
    <a:srgbClr val="02030B"/>
    <a:srgbClr val="090C19"/>
    <a:srgbClr val="564E45"/>
    <a:srgbClr val="E0E2DB"/>
    <a:srgbClr val="DEE7E9"/>
    <a:srgbClr val="031550"/>
    <a:srgbClr val="1522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7835"/>
    <p:restoredTop sz="96266"/>
  </p:normalViewPr>
  <p:slideViewPr>
    <p:cSldViewPr snapToGrid="0">
      <p:cViewPr varScale="1">
        <p:scale>
          <a:sx n="109" d="100"/>
          <a:sy n="109" d="100"/>
        </p:scale>
        <p:origin x="192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elo Barrientos Arredondo" userId="0a11f0b6-aa7a-46bc-b6f7-4071e177d14e" providerId="ADAL" clId="{F00AA098-AE33-2549-8B5A-2188C792B8FE}"/>
    <pc:docChg chg="undo custSel addSld delSld modSld sldOrd modMainMaster">
      <pc:chgData name="Angelo Barrientos Arredondo" userId="0a11f0b6-aa7a-46bc-b6f7-4071e177d14e" providerId="ADAL" clId="{F00AA098-AE33-2549-8B5A-2188C792B8FE}" dt="2025-07-08T19:07:05.413" v="2353" actId="20577"/>
      <pc:docMkLst>
        <pc:docMk/>
      </pc:docMkLst>
      <pc:sldChg chg="addSp delSp modSp mod">
        <pc:chgData name="Angelo Barrientos Arredondo" userId="0a11f0b6-aa7a-46bc-b6f7-4071e177d14e" providerId="ADAL" clId="{F00AA098-AE33-2549-8B5A-2188C792B8FE}" dt="2025-06-11T19:53:53.678" v="764" actId="1037"/>
        <pc:sldMkLst>
          <pc:docMk/>
          <pc:sldMk cId="760907432" sldId="256"/>
        </pc:sldMkLst>
      </pc:sldChg>
      <pc:sldChg chg="addSp delSp modSp mod ord">
        <pc:chgData name="Angelo Barrientos Arredondo" userId="0a11f0b6-aa7a-46bc-b6f7-4071e177d14e" providerId="ADAL" clId="{F00AA098-AE33-2549-8B5A-2188C792B8FE}" dt="2025-06-11T20:09:25.741" v="1819" actId="478"/>
        <pc:sldMkLst>
          <pc:docMk/>
          <pc:sldMk cId="2194239988" sldId="258"/>
        </pc:sldMkLst>
      </pc:sldChg>
      <pc:sldChg chg="modSp mod ord">
        <pc:chgData name="Angelo Barrientos Arredondo" userId="0a11f0b6-aa7a-46bc-b6f7-4071e177d14e" providerId="ADAL" clId="{F00AA098-AE33-2549-8B5A-2188C792B8FE}" dt="2025-06-11T19:59:46.286" v="1116" actId="12789"/>
        <pc:sldMkLst>
          <pc:docMk/>
          <pc:sldMk cId="3285457417" sldId="259"/>
        </pc:sldMkLst>
      </pc:sldChg>
      <pc:sldChg chg="addSp delSp modSp mod ord">
        <pc:chgData name="Angelo Barrientos Arredondo" userId="0a11f0b6-aa7a-46bc-b6f7-4071e177d14e" providerId="ADAL" clId="{F00AA098-AE33-2549-8B5A-2188C792B8FE}" dt="2025-06-11T20:02:44.236" v="1230" actId="1076"/>
        <pc:sldMkLst>
          <pc:docMk/>
          <pc:sldMk cId="4176732023" sldId="260"/>
        </pc:sldMkLst>
      </pc:sldChg>
      <pc:sldChg chg="modSp mod ord">
        <pc:chgData name="Angelo Barrientos Arredondo" userId="0a11f0b6-aa7a-46bc-b6f7-4071e177d14e" providerId="ADAL" clId="{F00AA098-AE33-2549-8B5A-2188C792B8FE}" dt="2025-06-11T19:59:58.562" v="1119" actId="12789"/>
        <pc:sldMkLst>
          <pc:docMk/>
          <pc:sldMk cId="993701053" sldId="261"/>
        </pc:sldMkLst>
      </pc:sldChg>
      <pc:sldChg chg="modSp mod">
        <pc:chgData name="Angelo Barrientos Arredondo" userId="0a11f0b6-aa7a-46bc-b6f7-4071e177d14e" providerId="ADAL" clId="{F00AA098-AE33-2549-8B5A-2188C792B8FE}" dt="2025-06-11T20:04:03.771" v="1383" actId="20577"/>
        <pc:sldMkLst>
          <pc:docMk/>
          <pc:sldMk cId="3866981278" sldId="262"/>
        </pc:sldMkLst>
      </pc:sldChg>
      <pc:sldChg chg="delSp modSp mod">
        <pc:chgData name="Angelo Barrientos Arredondo" userId="0a11f0b6-aa7a-46bc-b6f7-4071e177d14e" providerId="ADAL" clId="{F00AA098-AE33-2549-8B5A-2188C792B8FE}" dt="2025-07-08T19:06:07.214" v="2288" actId="20577"/>
        <pc:sldMkLst>
          <pc:docMk/>
          <pc:sldMk cId="2217951428" sldId="263"/>
        </pc:sldMkLst>
      </pc:sldChg>
      <pc:sldChg chg="modSp mod">
        <pc:chgData name="Angelo Barrientos Arredondo" userId="0a11f0b6-aa7a-46bc-b6f7-4071e177d14e" providerId="ADAL" clId="{F00AA098-AE33-2549-8B5A-2188C792B8FE}" dt="2025-06-11T20:19:41.312" v="2158" actId="20577"/>
        <pc:sldMkLst>
          <pc:docMk/>
          <pc:sldMk cId="418331554" sldId="264"/>
        </pc:sldMkLst>
      </pc:sldChg>
      <pc:sldChg chg="del">
        <pc:chgData name="Angelo Barrientos Arredondo" userId="0a11f0b6-aa7a-46bc-b6f7-4071e177d14e" providerId="ADAL" clId="{F00AA098-AE33-2549-8B5A-2188C792B8FE}" dt="2025-07-08T19:04:47.715" v="2212" actId="2696"/>
        <pc:sldMkLst>
          <pc:docMk/>
          <pc:sldMk cId="2454190162" sldId="265"/>
        </pc:sldMkLst>
      </pc:sldChg>
      <pc:sldChg chg="del">
        <pc:chgData name="Angelo Barrientos Arredondo" userId="0a11f0b6-aa7a-46bc-b6f7-4071e177d14e" providerId="ADAL" clId="{F00AA098-AE33-2549-8B5A-2188C792B8FE}" dt="2025-06-11T20:04:12.482" v="1386" actId="2696"/>
        <pc:sldMkLst>
          <pc:docMk/>
          <pc:sldMk cId="987023701" sldId="266"/>
        </pc:sldMkLst>
      </pc:sldChg>
      <pc:sldChg chg="del">
        <pc:chgData name="Angelo Barrientos Arredondo" userId="0a11f0b6-aa7a-46bc-b6f7-4071e177d14e" providerId="ADAL" clId="{F00AA098-AE33-2549-8B5A-2188C792B8FE}" dt="2025-06-11T20:04:12.481" v="1385" actId="2696"/>
        <pc:sldMkLst>
          <pc:docMk/>
          <pc:sldMk cId="640319006" sldId="267"/>
        </pc:sldMkLst>
      </pc:sldChg>
      <pc:sldChg chg="del">
        <pc:chgData name="Angelo Barrientos Arredondo" userId="0a11f0b6-aa7a-46bc-b6f7-4071e177d14e" providerId="ADAL" clId="{F00AA098-AE33-2549-8B5A-2188C792B8FE}" dt="2025-06-11T20:04:12.472" v="1384" actId="2696"/>
        <pc:sldMkLst>
          <pc:docMk/>
          <pc:sldMk cId="3448076089" sldId="268"/>
        </pc:sldMkLst>
      </pc:sldChg>
      <pc:sldChg chg="del ord">
        <pc:chgData name="Angelo Barrientos Arredondo" userId="0a11f0b6-aa7a-46bc-b6f7-4071e177d14e" providerId="ADAL" clId="{F00AA098-AE33-2549-8B5A-2188C792B8FE}" dt="2025-06-11T20:04:29.218" v="1388" actId="2696"/>
        <pc:sldMkLst>
          <pc:docMk/>
          <pc:sldMk cId="2445804273" sldId="270"/>
        </pc:sldMkLst>
      </pc:sldChg>
      <pc:sldChg chg="modSp mod ord">
        <pc:chgData name="Angelo Barrientos Arredondo" userId="0a11f0b6-aa7a-46bc-b6f7-4071e177d14e" providerId="ADAL" clId="{F00AA098-AE33-2549-8B5A-2188C792B8FE}" dt="2025-06-11T20:00:27.053" v="1124" actId="12789"/>
        <pc:sldMkLst>
          <pc:docMk/>
          <pc:sldMk cId="3093961623" sldId="271"/>
        </pc:sldMkLst>
      </pc:sldChg>
      <pc:sldChg chg="modSp mod ord">
        <pc:chgData name="Angelo Barrientos Arredondo" userId="0a11f0b6-aa7a-46bc-b6f7-4071e177d14e" providerId="ADAL" clId="{F00AA098-AE33-2549-8B5A-2188C792B8FE}" dt="2025-06-11T20:06:03.760" v="1613" actId="20577"/>
        <pc:sldMkLst>
          <pc:docMk/>
          <pc:sldMk cId="3534377947" sldId="272"/>
        </pc:sldMkLst>
      </pc:sldChg>
      <pc:sldChg chg="modSp mod ord">
        <pc:chgData name="Angelo Barrientos Arredondo" userId="0a11f0b6-aa7a-46bc-b6f7-4071e177d14e" providerId="ADAL" clId="{F00AA098-AE33-2549-8B5A-2188C792B8FE}" dt="2025-06-11T20:18:25.158" v="1981"/>
        <pc:sldMkLst>
          <pc:docMk/>
          <pc:sldMk cId="3150192727" sldId="273"/>
        </pc:sldMkLst>
      </pc:sldChg>
      <pc:sldChg chg="modSp mod">
        <pc:chgData name="Angelo Barrientos Arredondo" userId="0a11f0b6-aa7a-46bc-b6f7-4071e177d14e" providerId="ADAL" clId="{F00AA098-AE33-2549-8B5A-2188C792B8FE}" dt="2025-07-08T19:07:05.413" v="2353" actId="20577"/>
        <pc:sldMkLst>
          <pc:docMk/>
          <pc:sldMk cId="2502946733" sldId="274"/>
        </pc:sldMkLst>
      </pc:sldChg>
      <pc:sldChg chg="addSp delSp modSp mod">
        <pc:chgData name="Angelo Barrientos Arredondo" userId="0a11f0b6-aa7a-46bc-b6f7-4071e177d14e" providerId="ADAL" clId="{F00AA098-AE33-2549-8B5A-2188C792B8FE}" dt="2025-06-11T20:18:53.836" v="1991" actId="207"/>
        <pc:sldMkLst>
          <pc:docMk/>
          <pc:sldMk cId="3499619904" sldId="275"/>
        </pc:sldMkLst>
      </pc:sldChg>
      <pc:sldChg chg="del">
        <pc:chgData name="Angelo Barrientos Arredondo" userId="0a11f0b6-aa7a-46bc-b6f7-4071e177d14e" providerId="ADAL" clId="{F00AA098-AE33-2549-8B5A-2188C792B8FE}" dt="2025-06-11T19:36:03.879" v="1" actId="2696"/>
        <pc:sldMkLst>
          <pc:docMk/>
          <pc:sldMk cId="704585891" sldId="276"/>
        </pc:sldMkLst>
      </pc:sldChg>
      <pc:sldChg chg="addSp delSp modSp add mod">
        <pc:chgData name="Angelo Barrientos Arredondo" userId="0a11f0b6-aa7a-46bc-b6f7-4071e177d14e" providerId="ADAL" clId="{F00AA098-AE33-2549-8B5A-2188C792B8FE}" dt="2025-06-11T20:08:36.519" v="1811" actId="207"/>
        <pc:sldMkLst>
          <pc:docMk/>
          <pc:sldMk cId="3807509297" sldId="276"/>
        </pc:sldMkLst>
      </pc:sldChg>
      <pc:sldChg chg="addSp delSp modSp add mod setBg modClrScheme chgLayout">
        <pc:chgData name="Angelo Barrientos Arredondo" userId="0a11f0b6-aa7a-46bc-b6f7-4071e177d14e" providerId="ADAL" clId="{F00AA098-AE33-2549-8B5A-2188C792B8FE}" dt="2025-06-11T20:12:20.191" v="1823" actId="1076"/>
        <pc:sldMkLst>
          <pc:docMk/>
          <pc:sldMk cId="573318080" sldId="277"/>
        </pc:sldMkLst>
      </pc:sldChg>
      <pc:sldChg chg="add del">
        <pc:chgData name="Angelo Barrientos Arredondo" userId="0a11f0b6-aa7a-46bc-b6f7-4071e177d14e" providerId="ADAL" clId="{F00AA098-AE33-2549-8B5A-2188C792B8FE}" dt="2025-06-11T20:09:48.031" v="1821" actId="2890"/>
        <pc:sldMkLst>
          <pc:docMk/>
          <pc:sldMk cId="2909693905" sldId="278"/>
        </pc:sldMkLst>
      </pc:sldChg>
      <pc:sldChg chg="addSp delSp modSp add mod">
        <pc:chgData name="Angelo Barrientos Arredondo" userId="0a11f0b6-aa7a-46bc-b6f7-4071e177d14e" providerId="ADAL" clId="{F00AA098-AE33-2549-8B5A-2188C792B8FE}" dt="2025-06-11T20:20:56.218" v="2168" actId="18131"/>
        <pc:sldMkLst>
          <pc:docMk/>
          <pc:sldMk cId="3284851302" sldId="278"/>
        </pc:sldMkLst>
      </pc:sldChg>
      <pc:sldChg chg="addSp delSp modSp add mod chgLayout">
        <pc:chgData name="Angelo Barrientos Arredondo" userId="0a11f0b6-aa7a-46bc-b6f7-4071e177d14e" providerId="ADAL" clId="{F00AA098-AE33-2549-8B5A-2188C792B8FE}" dt="2025-06-11T20:27:43.903" v="2211"/>
        <pc:sldMkLst>
          <pc:docMk/>
          <pc:sldMk cId="1204607221" sldId="279"/>
        </pc:sldMkLst>
      </pc:sldChg>
      <pc:sldChg chg="addSp delSp modSp add mod">
        <pc:chgData name="Angelo Barrientos Arredondo" userId="0a11f0b6-aa7a-46bc-b6f7-4071e177d14e" providerId="ADAL" clId="{F00AA098-AE33-2549-8B5A-2188C792B8FE}" dt="2025-06-11T20:26:30.598" v="2201" actId="1076"/>
        <pc:sldMkLst>
          <pc:docMk/>
          <pc:sldMk cId="3167010272" sldId="280"/>
        </pc:sldMkLst>
      </pc:sldChg>
      <pc:sldMasterChg chg="modSldLayout">
        <pc:chgData name="Angelo Barrientos Arredondo" userId="0a11f0b6-aa7a-46bc-b6f7-4071e177d14e" providerId="ADAL" clId="{F00AA098-AE33-2549-8B5A-2188C792B8FE}" dt="2025-06-11T19:56:24.416" v="975" actId="207"/>
        <pc:sldMasterMkLst>
          <pc:docMk/>
          <pc:sldMasterMk cId="389318685" sldId="2147483648"/>
        </pc:sldMasterMkLst>
        <pc:sldLayoutChg chg="modSp mod">
          <pc:chgData name="Angelo Barrientos Arredondo" userId="0a11f0b6-aa7a-46bc-b6f7-4071e177d14e" providerId="ADAL" clId="{F00AA098-AE33-2549-8B5A-2188C792B8FE}" dt="2025-06-11T19:56:24.416" v="975" actId="207"/>
          <pc:sldLayoutMkLst>
            <pc:docMk/>
            <pc:sldMasterMk cId="389318685" sldId="2147483648"/>
            <pc:sldLayoutMk cId="2436712473" sldId="2147483649"/>
          </pc:sldLayoutMkLst>
        </pc:sldLayoutChg>
      </pc:sldMasterChg>
    </pc:docChg>
  </pc:docChgLst>
  <pc:docChgLst>
    <pc:chgData name="Angelo Barrientos Arredondo" userId="0a11f0b6-aa7a-46bc-b6f7-4071e177d14e" providerId="ADAL" clId="{6FBA9E1B-AF8B-EB41-B06C-AA923DB7B4B4}"/>
    <pc:docChg chg="undo custSel modSld">
      <pc:chgData name="Angelo Barrientos Arredondo" userId="0a11f0b6-aa7a-46bc-b6f7-4071e177d14e" providerId="ADAL" clId="{6FBA9E1B-AF8B-EB41-B06C-AA923DB7B4B4}" dt="2025-06-06T17:36:12.127" v="76" actId="1037"/>
      <pc:docMkLst>
        <pc:docMk/>
      </pc:docMkLst>
      <pc:sldChg chg="modSp mod">
        <pc:chgData name="Angelo Barrientos Arredondo" userId="0a11f0b6-aa7a-46bc-b6f7-4071e177d14e" providerId="ADAL" clId="{6FBA9E1B-AF8B-EB41-B06C-AA923DB7B4B4}" dt="2025-06-06T17:36:12.127" v="76" actId="1037"/>
        <pc:sldMkLst>
          <pc:docMk/>
          <pc:sldMk cId="2502946733" sldId="274"/>
        </pc:sldMkLst>
      </pc:sldChg>
    </pc:docChg>
  </pc:docChgLst>
  <pc:docChgLst>
    <pc:chgData name="Angelo Barrientos Arredondo" userId="0a11f0b6-aa7a-46bc-b6f7-4071e177d14e" providerId="ADAL" clId="{38C06B58-6B88-A94E-B258-C3C014D0AA80}"/>
    <pc:docChg chg="undo redo custSel addSld delSld modSld sldOrd modMainMaster">
      <pc:chgData name="Angelo Barrientos Arredondo" userId="0a11f0b6-aa7a-46bc-b6f7-4071e177d14e" providerId="ADAL" clId="{38C06B58-6B88-A94E-B258-C3C014D0AA80}" dt="2025-06-05T15:52:25.166" v="3754" actId="729"/>
      <pc:docMkLst>
        <pc:docMk/>
      </pc:docMkLst>
      <pc:sldChg chg="addSp delSp modSp mod modClrScheme chgLayout">
        <pc:chgData name="Angelo Barrientos Arredondo" userId="0a11f0b6-aa7a-46bc-b6f7-4071e177d14e" providerId="ADAL" clId="{38C06B58-6B88-A94E-B258-C3C014D0AA80}" dt="2025-06-04T21:07:27.510" v="1505" actId="6559"/>
        <pc:sldMkLst>
          <pc:docMk/>
          <pc:sldMk cId="760907432" sldId="256"/>
        </pc:sldMkLst>
      </pc:sldChg>
      <pc:sldChg chg="delSp modSp del mod">
        <pc:chgData name="Angelo Barrientos Arredondo" userId="0a11f0b6-aa7a-46bc-b6f7-4071e177d14e" providerId="ADAL" clId="{38C06B58-6B88-A94E-B258-C3C014D0AA80}" dt="2025-06-04T18:17:16.956" v="31" actId="2696"/>
        <pc:sldMkLst>
          <pc:docMk/>
          <pc:sldMk cId="4000817170" sldId="257"/>
        </pc:sldMkLst>
      </pc:sldChg>
      <pc:sldChg chg="addSp delSp modSp new mod setBg">
        <pc:chgData name="Angelo Barrientos Arredondo" userId="0a11f0b6-aa7a-46bc-b6f7-4071e177d14e" providerId="ADAL" clId="{38C06B58-6B88-A94E-B258-C3C014D0AA80}" dt="2025-06-04T21:08:10.029" v="1513" actId="478"/>
        <pc:sldMkLst>
          <pc:docMk/>
          <pc:sldMk cId="2194239988" sldId="258"/>
        </pc:sldMkLst>
      </pc:sldChg>
      <pc:sldChg chg="addSp delSp modSp new mod setBg modClrScheme chgLayout">
        <pc:chgData name="Angelo Barrientos Arredondo" userId="0a11f0b6-aa7a-46bc-b6f7-4071e177d14e" providerId="ADAL" clId="{38C06B58-6B88-A94E-B258-C3C014D0AA80}" dt="2025-06-04T21:05:32.630" v="1504" actId="478"/>
        <pc:sldMkLst>
          <pc:docMk/>
          <pc:sldMk cId="3285457417" sldId="259"/>
        </pc:sldMkLst>
      </pc:sldChg>
      <pc:sldChg chg="new del">
        <pc:chgData name="Angelo Barrientos Arredondo" userId="0a11f0b6-aa7a-46bc-b6f7-4071e177d14e" providerId="ADAL" clId="{38C06B58-6B88-A94E-B258-C3C014D0AA80}" dt="2025-06-04T19:03:51.484" v="512" actId="2696"/>
        <pc:sldMkLst>
          <pc:docMk/>
          <pc:sldMk cId="3691131650" sldId="260"/>
        </pc:sldMkLst>
      </pc:sldChg>
      <pc:sldChg chg="addSp delSp modSp add mod modClrScheme chgLayout">
        <pc:chgData name="Angelo Barrientos Arredondo" userId="0a11f0b6-aa7a-46bc-b6f7-4071e177d14e" providerId="ADAL" clId="{38C06B58-6B88-A94E-B258-C3C014D0AA80}" dt="2025-06-04T20:03:19.109" v="1033" actId="207"/>
        <pc:sldMkLst>
          <pc:docMk/>
          <pc:sldMk cId="4176732023" sldId="260"/>
        </pc:sldMkLst>
      </pc:sldChg>
      <pc:sldChg chg="addSp delSp modSp add mod ord modClrScheme chgLayout">
        <pc:chgData name="Angelo Barrientos Arredondo" userId="0a11f0b6-aa7a-46bc-b6f7-4071e177d14e" providerId="ADAL" clId="{38C06B58-6B88-A94E-B258-C3C014D0AA80}" dt="2025-06-04T19:33:05.446" v="874" actId="700"/>
        <pc:sldMkLst>
          <pc:docMk/>
          <pc:sldMk cId="993701053" sldId="261"/>
        </pc:sldMkLst>
      </pc:sldChg>
      <pc:sldChg chg="new del">
        <pc:chgData name="Angelo Barrientos Arredondo" userId="0a11f0b6-aa7a-46bc-b6f7-4071e177d14e" providerId="ADAL" clId="{38C06B58-6B88-A94E-B258-C3C014D0AA80}" dt="2025-06-04T19:03:51.487" v="513" actId="2696"/>
        <pc:sldMkLst>
          <pc:docMk/>
          <pc:sldMk cId="2527264880" sldId="261"/>
        </pc:sldMkLst>
      </pc:sldChg>
      <pc:sldChg chg="new del">
        <pc:chgData name="Angelo Barrientos Arredondo" userId="0a11f0b6-aa7a-46bc-b6f7-4071e177d14e" providerId="ADAL" clId="{38C06B58-6B88-A94E-B258-C3C014D0AA80}" dt="2025-06-04T19:03:51.490" v="514" actId="2696"/>
        <pc:sldMkLst>
          <pc:docMk/>
          <pc:sldMk cId="2875330179" sldId="262"/>
        </pc:sldMkLst>
      </pc:sldChg>
      <pc:sldChg chg="addSp delSp modSp add mod setBg modClrScheme chgLayout">
        <pc:chgData name="Angelo Barrientos Arredondo" userId="0a11f0b6-aa7a-46bc-b6f7-4071e177d14e" providerId="ADAL" clId="{38C06B58-6B88-A94E-B258-C3C014D0AA80}" dt="2025-06-04T21:16:04.941" v="1568"/>
        <pc:sldMkLst>
          <pc:docMk/>
          <pc:sldMk cId="3866981278" sldId="262"/>
        </pc:sldMkLst>
      </pc:sldChg>
      <pc:sldChg chg="addSp delSp modSp add mod setBg">
        <pc:chgData name="Angelo Barrientos Arredondo" userId="0a11f0b6-aa7a-46bc-b6f7-4071e177d14e" providerId="ADAL" clId="{38C06B58-6B88-A94E-B258-C3C014D0AA80}" dt="2025-06-04T21:12:57.719" v="1526" actId="21"/>
        <pc:sldMkLst>
          <pc:docMk/>
          <pc:sldMk cId="2217951428" sldId="263"/>
        </pc:sldMkLst>
      </pc:sldChg>
      <pc:sldChg chg="addSp delSp modSp new mod modClrScheme chgLayout">
        <pc:chgData name="Angelo Barrientos Arredondo" userId="0a11f0b6-aa7a-46bc-b6f7-4071e177d14e" providerId="ADAL" clId="{38C06B58-6B88-A94E-B258-C3C014D0AA80}" dt="2025-06-04T21:20:55.963" v="1618" actId="1076"/>
        <pc:sldMkLst>
          <pc:docMk/>
          <pc:sldMk cId="418331554" sldId="264"/>
        </pc:sldMkLst>
      </pc:sldChg>
      <pc:sldChg chg="addSp delSp modSp add mod">
        <pc:chgData name="Angelo Barrientos Arredondo" userId="0a11f0b6-aa7a-46bc-b6f7-4071e177d14e" providerId="ADAL" clId="{38C06B58-6B88-A94E-B258-C3C014D0AA80}" dt="2025-06-04T21:12:58.568" v="1527"/>
        <pc:sldMkLst>
          <pc:docMk/>
          <pc:sldMk cId="2454190162" sldId="265"/>
        </pc:sldMkLst>
      </pc:sldChg>
      <pc:sldChg chg="addSp delSp modSp add mod">
        <pc:chgData name="Angelo Barrientos Arredondo" userId="0a11f0b6-aa7a-46bc-b6f7-4071e177d14e" providerId="ADAL" clId="{38C06B58-6B88-A94E-B258-C3C014D0AA80}" dt="2025-06-04T21:13:14.051" v="1535"/>
        <pc:sldMkLst>
          <pc:docMk/>
          <pc:sldMk cId="987023701" sldId="266"/>
        </pc:sldMkLst>
      </pc:sldChg>
      <pc:sldChg chg="addSp delSp modSp add mod">
        <pc:chgData name="Angelo Barrientos Arredondo" userId="0a11f0b6-aa7a-46bc-b6f7-4071e177d14e" providerId="ADAL" clId="{38C06B58-6B88-A94E-B258-C3C014D0AA80}" dt="2025-06-04T21:13:29.739" v="1543"/>
        <pc:sldMkLst>
          <pc:docMk/>
          <pc:sldMk cId="640319006" sldId="267"/>
        </pc:sldMkLst>
      </pc:sldChg>
      <pc:sldChg chg="addSp delSp modSp add mod">
        <pc:chgData name="Angelo Barrientos Arredondo" userId="0a11f0b6-aa7a-46bc-b6f7-4071e177d14e" providerId="ADAL" clId="{38C06B58-6B88-A94E-B258-C3C014D0AA80}" dt="2025-06-05T15:31:25.285" v="3556" actId="18131"/>
        <pc:sldMkLst>
          <pc:docMk/>
          <pc:sldMk cId="3448076089" sldId="268"/>
        </pc:sldMkLst>
      </pc:sldChg>
      <pc:sldChg chg="modSp add del mod ord">
        <pc:chgData name="Angelo Barrientos Arredondo" userId="0a11f0b6-aa7a-46bc-b6f7-4071e177d14e" providerId="ADAL" clId="{38C06B58-6B88-A94E-B258-C3C014D0AA80}" dt="2025-06-05T13:07:01.113" v="1627" actId="2696"/>
        <pc:sldMkLst>
          <pc:docMk/>
          <pc:sldMk cId="2322139730" sldId="269"/>
        </pc:sldMkLst>
      </pc:sldChg>
      <pc:sldChg chg="addSp delSp modSp add mod ord">
        <pc:chgData name="Angelo Barrientos Arredondo" userId="0a11f0b6-aa7a-46bc-b6f7-4071e177d14e" providerId="ADAL" clId="{38C06B58-6B88-A94E-B258-C3C014D0AA80}" dt="2025-06-05T14:37:48.442" v="1809" actId="207"/>
        <pc:sldMkLst>
          <pc:docMk/>
          <pc:sldMk cId="2445804273" sldId="270"/>
        </pc:sldMkLst>
      </pc:sldChg>
      <pc:sldChg chg="addSp delSp modSp add mod ord">
        <pc:chgData name="Angelo Barrientos Arredondo" userId="0a11f0b6-aa7a-46bc-b6f7-4071e177d14e" providerId="ADAL" clId="{38C06B58-6B88-A94E-B258-C3C014D0AA80}" dt="2025-06-05T13:11:40.969" v="1749" actId="732"/>
        <pc:sldMkLst>
          <pc:docMk/>
          <pc:sldMk cId="3093961623" sldId="271"/>
        </pc:sldMkLst>
      </pc:sldChg>
      <pc:sldChg chg="addSp delSp modSp add mod ord setBg">
        <pc:chgData name="Angelo Barrientos Arredondo" userId="0a11f0b6-aa7a-46bc-b6f7-4071e177d14e" providerId="ADAL" clId="{38C06B58-6B88-A94E-B258-C3C014D0AA80}" dt="2025-06-05T14:43:34.810" v="2104" actId="1037"/>
        <pc:sldMkLst>
          <pc:docMk/>
          <pc:sldMk cId="3534377947" sldId="272"/>
        </pc:sldMkLst>
      </pc:sldChg>
      <pc:sldChg chg="addSp delSp modSp add mod ord">
        <pc:chgData name="Angelo Barrientos Arredondo" userId="0a11f0b6-aa7a-46bc-b6f7-4071e177d14e" providerId="ADAL" clId="{38C06B58-6B88-A94E-B258-C3C014D0AA80}" dt="2025-06-05T14:59:58.035" v="2234" actId="1076"/>
        <pc:sldMkLst>
          <pc:docMk/>
          <pc:sldMk cId="3150192727" sldId="273"/>
        </pc:sldMkLst>
      </pc:sldChg>
      <pc:sldChg chg="addSp delSp modSp add mod">
        <pc:chgData name="Angelo Barrientos Arredondo" userId="0a11f0b6-aa7a-46bc-b6f7-4071e177d14e" providerId="ADAL" clId="{38C06B58-6B88-A94E-B258-C3C014D0AA80}" dt="2025-06-05T15:23:37.668" v="3460" actId="167"/>
        <pc:sldMkLst>
          <pc:docMk/>
          <pc:sldMk cId="2502946733" sldId="274"/>
        </pc:sldMkLst>
      </pc:sldChg>
      <pc:sldChg chg="addSp delSp modSp add mod ord">
        <pc:chgData name="Angelo Barrientos Arredondo" userId="0a11f0b6-aa7a-46bc-b6f7-4071e177d14e" providerId="ADAL" clId="{38C06B58-6B88-A94E-B258-C3C014D0AA80}" dt="2025-06-05T15:28:46.004" v="3540" actId="1076"/>
        <pc:sldMkLst>
          <pc:docMk/>
          <pc:sldMk cId="3499619904" sldId="275"/>
        </pc:sldMkLst>
      </pc:sldChg>
      <pc:sldChg chg="addSp delSp modSp add mod modShow">
        <pc:chgData name="Angelo Barrientos Arredondo" userId="0a11f0b6-aa7a-46bc-b6f7-4071e177d14e" providerId="ADAL" clId="{38C06B58-6B88-A94E-B258-C3C014D0AA80}" dt="2025-06-05T15:52:25.166" v="3754" actId="729"/>
        <pc:sldMkLst>
          <pc:docMk/>
          <pc:sldMk cId="704585891" sldId="276"/>
        </pc:sldMkLst>
      </pc:sldChg>
      <pc:sldChg chg="add del">
        <pc:chgData name="Angelo Barrientos Arredondo" userId="0a11f0b6-aa7a-46bc-b6f7-4071e177d14e" providerId="ADAL" clId="{38C06B58-6B88-A94E-B258-C3C014D0AA80}" dt="2025-06-05T15:29:29.654" v="3542" actId="2890"/>
        <pc:sldMkLst>
          <pc:docMk/>
          <pc:sldMk cId="2786077550" sldId="276"/>
        </pc:sldMkLst>
      </pc:sldChg>
      <pc:sldMasterChg chg="delSp modSp mod addSldLayout modSldLayout">
        <pc:chgData name="Angelo Barrientos Arredondo" userId="0a11f0b6-aa7a-46bc-b6f7-4071e177d14e" providerId="ADAL" clId="{38C06B58-6B88-A94E-B258-C3C014D0AA80}" dt="2025-06-04T19:02:15.455" v="496"/>
        <pc:sldMasterMkLst>
          <pc:docMk/>
          <pc:sldMasterMk cId="389318685" sldId="2147483648"/>
        </pc:sldMasterMkLst>
        <pc:sldLayoutChg chg="addSp delSp modSp mod setBg">
          <pc:chgData name="Angelo Barrientos Arredondo" userId="0a11f0b6-aa7a-46bc-b6f7-4071e177d14e" providerId="ADAL" clId="{38C06B58-6B88-A94E-B258-C3C014D0AA80}" dt="2025-06-04T18:16:12.315" v="26" actId="478"/>
          <pc:sldLayoutMkLst>
            <pc:docMk/>
            <pc:sldMasterMk cId="389318685" sldId="2147483648"/>
            <pc:sldLayoutMk cId="2436712473" sldId="2147483649"/>
          </pc:sldLayoutMkLst>
        </pc:sldLayoutChg>
        <pc:sldLayoutChg chg="delSp mod">
          <pc:chgData name="Angelo Barrientos Arredondo" userId="0a11f0b6-aa7a-46bc-b6f7-4071e177d14e" providerId="ADAL" clId="{38C06B58-6B88-A94E-B258-C3C014D0AA80}" dt="2025-06-04T18:15:18.326" v="16" actId="478"/>
          <pc:sldLayoutMkLst>
            <pc:docMk/>
            <pc:sldMasterMk cId="389318685" sldId="2147483648"/>
            <pc:sldLayoutMk cId="182572574" sldId="2147483650"/>
          </pc:sldLayoutMkLst>
        </pc:sldLayoutChg>
        <pc:sldLayoutChg chg="addSp delSp modSp add mod modTransition setBg">
          <pc:chgData name="Angelo Barrientos Arredondo" userId="0a11f0b6-aa7a-46bc-b6f7-4071e177d14e" providerId="ADAL" clId="{38C06B58-6B88-A94E-B258-C3C014D0AA80}" dt="2025-06-04T18:20:03.418" v="41" actId="207"/>
          <pc:sldLayoutMkLst>
            <pc:docMk/>
            <pc:sldMasterMk cId="389318685" sldId="2147483648"/>
            <pc:sldLayoutMk cId="3846193788" sldId="2147483651"/>
          </pc:sldLayoutMkLst>
        </pc:sldLayoutChg>
        <pc:sldLayoutChg chg="addSp modSp add mod modTransition setBg">
          <pc:chgData name="Angelo Barrientos Arredondo" userId="0a11f0b6-aa7a-46bc-b6f7-4071e177d14e" providerId="ADAL" clId="{38C06B58-6B88-A94E-B258-C3C014D0AA80}" dt="2025-06-04T19:02:15.455" v="496"/>
          <pc:sldLayoutMkLst>
            <pc:docMk/>
            <pc:sldMasterMk cId="389318685" sldId="2147483648"/>
            <pc:sldLayoutMk cId="1019998800" sldId="2147483652"/>
          </pc:sldLayoutMkLst>
        </pc:sldLayoutChg>
      </pc:sldMasterChg>
    </pc:docChg>
  </pc:docChgLst>
  <pc:docChgLst>
    <pc:chgData name="Angelo Barrientos Arredondo" userId="0a11f0b6-aa7a-46bc-b6f7-4071e177d14e" providerId="ADAL" clId="{016D02AA-A013-9F47-819F-29B04992C540}"/>
    <pc:docChg chg="custSel modMainMaster">
      <pc:chgData name="Angelo Barrientos Arredondo" userId="0a11f0b6-aa7a-46bc-b6f7-4071e177d14e" providerId="ADAL" clId="{016D02AA-A013-9F47-819F-29B04992C540}" dt="2026-03-23T14:07:06.739" v="20" actId="478"/>
      <pc:docMkLst>
        <pc:docMk/>
      </pc:docMkLst>
      <pc:sldMasterChg chg="modSldLayout">
        <pc:chgData name="Angelo Barrientos Arredondo" userId="0a11f0b6-aa7a-46bc-b6f7-4071e177d14e" providerId="ADAL" clId="{016D02AA-A013-9F47-819F-29B04992C540}" dt="2026-03-23T14:07:06.739" v="20" actId="478"/>
        <pc:sldMasterMkLst>
          <pc:docMk/>
          <pc:sldMasterMk cId="389318685" sldId="2147483648"/>
        </pc:sldMasterMkLst>
        <pc:sldLayoutChg chg="delSp modSp mod">
          <pc:chgData name="Angelo Barrientos Arredondo" userId="0a11f0b6-aa7a-46bc-b6f7-4071e177d14e" providerId="ADAL" clId="{016D02AA-A013-9F47-819F-29B04992C540}" dt="2026-03-23T14:07:04.350" v="19" actId="478"/>
          <pc:sldLayoutMkLst>
            <pc:docMk/>
            <pc:sldMasterMk cId="389318685" sldId="2147483648"/>
            <pc:sldLayoutMk cId="2436712473" sldId="2147483649"/>
          </pc:sldLayoutMkLst>
          <pc:spChg chg="del mod">
            <ac:chgData name="Angelo Barrientos Arredondo" userId="0a11f0b6-aa7a-46bc-b6f7-4071e177d14e" providerId="ADAL" clId="{016D02AA-A013-9F47-819F-29B04992C540}" dt="2026-03-23T14:07:04.350" v="19" actId="478"/>
            <ac:spMkLst>
              <pc:docMk/>
              <pc:sldMasterMk cId="389318685" sldId="2147483648"/>
              <pc:sldLayoutMk cId="2436712473" sldId="2147483649"/>
              <ac:spMk id="2" creationId="{DA114AC8-241C-4B1B-DE43-8CE770790C77}"/>
            </ac:spMkLst>
          </pc:spChg>
        </pc:sldLayoutChg>
        <pc:sldLayoutChg chg="delSp mod">
          <pc:chgData name="Angelo Barrientos Arredondo" userId="0a11f0b6-aa7a-46bc-b6f7-4071e177d14e" providerId="ADAL" clId="{016D02AA-A013-9F47-819F-29B04992C540}" dt="2026-03-23T14:07:06.739" v="20" actId="478"/>
          <pc:sldLayoutMkLst>
            <pc:docMk/>
            <pc:sldMasterMk cId="389318685" sldId="2147483648"/>
            <pc:sldLayoutMk cId="1019998800" sldId="2147483652"/>
          </pc:sldLayoutMkLst>
          <pc:spChg chg="del">
            <ac:chgData name="Angelo Barrientos Arredondo" userId="0a11f0b6-aa7a-46bc-b6f7-4071e177d14e" providerId="ADAL" clId="{016D02AA-A013-9F47-819F-29B04992C540}" dt="2026-03-23T14:07:06.739" v="20" actId="478"/>
            <ac:spMkLst>
              <pc:docMk/>
              <pc:sldMasterMk cId="389318685" sldId="2147483648"/>
              <pc:sldLayoutMk cId="1019998800" sldId="2147483652"/>
              <ac:spMk id="2" creationId="{DA114AC8-241C-4B1B-DE43-8CE770790C77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C7BE7-DE3A-1543-A6BB-F56E3DAE46BD}" type="datetimeFigureOut">
              <a:rPr lang="es-CL" smtClean="0"/>
              <a:t>23-03-26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56789D-7852-2741-A854-8B109B9BC7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6832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7564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CDE090-08D9-37F4-B7E8-091130021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C3D1F5A-BC07-CD98-FE5F-CE2EF77BF6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007CA60-D066-23EC-0FC2-F0D7392F89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2183B4C-D4C1-7329-170E-A7AE90BAD0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09396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371749-966D-7123-4DE3-8A4A6F5C7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26B979F-D608-0692-08F4-2B7419A6A9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17CC9BC-04A6-4014-A0BB-DFEC565D2E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3C0429D-FB5F-A271-9446-11573251DC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987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91275-7098-E164-9421-500168FAC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54A29A3-8428-3FF7-C12B-49FC0DABEE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17E8B3D-9A24-D5EF-1B80-6500ED5C1C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2FA3A7A-E015-1815-63FD-298712259E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29266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2D798A-E656-A373-AA86-077C6BE64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FCB30ED-EC13-382A-2288-3732D7758A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1E482CD-69AE-A76F-6866-DFA0F4450D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549EF91-8348-8612-A37F-28B355AE18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5656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98241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7C3F1-C002-C068-F209-D2A1B1B55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6A2FF51-A4B9-DD81-2756-05DB501ABB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AD7F0A9-9F19-FF62-0723-CD292AAA19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1D1C176-B937-8F93-D606-E5A0767FDA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159446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5736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C6ACC-A4C4-CE32-AADD-712395391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74BDD74-685C-F1DA-EE66-59B1A51275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D2F77F8-1371-73E9-140E-6DBD996F2E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F84ED7E-5BB7-DF8F-E2E9-E290BD3C4C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70494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51C5F-4E29-1C26-D31F-A311C159F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701F75A-0D08-2047-A40A-DD62E7FBB3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8AFC124-8F39-760D-9AF0-D82FA41A15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EDACEF7-3830-BC87-3654-DE9F74A4F9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09308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9D84F2-78D2-81D3-EAD1-66F44EB7F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50EB017-CF1C-C9CB-FCD2-3C2127805E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E1555FE-04D6-948D-7EED-D70005AB31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6DC4F8B-1D62-249C-DA12-1CCB6D142F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52085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9B6C9-B977-5DCA-B3E1-214B25821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3A1DADE-2EB8-DBA0-DB40-AABFD469DA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4E00543-6E00-BB22-CDD6-9B2D360366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48A0A3D-B950-2C4A-8C44-B7ED34A52F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12215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3275B2-F5CC-9D2B-C7DE-E6FAFB180F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AEC779F-64CE-4E25-FD0E-8C9FC51410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BB79549-2B2C-D468-8270-4F7E7D096C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07C3BEE-B16F-9C69-6530-ADC0D86B81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53390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161B0-67F3-E2F5-0D3D-A206EF016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CA271BA-C5BA-6FD3-C604-641D9B7319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6031BF3-B75F-0C78-00A6-5BDEF4D051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16045A2-955D-24C6-8C91-3FBD9F002D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8356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5B764E-E1C3-777C-19BD-64DDC2BC2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ECF3E4A-7995-7A5F-2750-8D3F582794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2D51FA4-7F18-F052-0230-327B75DC88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E52D0C8-A7DA-AE01-9BDE-29E833F06C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23779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597C2-6420-6FE2-35F9-FA0870587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F94CB50-67E9-F5D4-E59D-05D3409F2E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E26C7BA-FB51-64D8-FFCF-861EE35F64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FE73A82-5705-DF03-E76E-C84906A5F1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58367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69A46-A76B-CFC7-59B0-714058F8B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7B02796-8C31-FAD6-DE41-9099DEE601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6E706BD-D45E-1F9A-C61A-557C1D5B1D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EC20739-60C6-0B29-BDE5-39E60A8FF4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6789D-7852-2741-A854-8B109B9BC769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1083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bg>
      <p:bgPr>
        <a:solidFill>
          <a:srgbClr val="DEE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E4A155F-34E0-190D-804B-E795B516B5CE}"/>
              </a:ext>
            </a:extLst>
          </p:cNvPr>
          <p:cNvSpPr txBox="1"/>
          <p:nvPr userDrawn="1"/>
        </p:nvSpPr>
        <p:spPr>
          <a:xfrm>
            <a:off x="10386266" y="123184"/>
            <a:ext cx="163859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CL" sz="800" dirty="0">
                <a:solidFill>
                  <a:srgbClr val="02030B"/>
                </a:solidFill>
              </a:rPr>
              <a:t>Penta Financiero – </a:t>
            </a:r>
            <a:r>
              <a:rPr lang="es-CL" sz="800" dirty="0" err="1">
                <a:solidFill>
                  <a:srgbClr val="02030B"/>
                </a:solidFill>
              </a:rPr>
              <a:t>Guou</a:t>
            </a:r>
            <a:r>
              <a:rPr lang="es-CL" sz="800" dirty="0">
                <a:solidFill>
                  <a:srgbClr val="02030B"/>
                </a:solidFill>
              </a:rPr>
              <a:t> </a:t>
            </a:r>
            <a:r>
              <a:rPr lang="es-CL" sz="800" dirty="0" err="1">
                <a:solidFill>
                  <a:srgbClr val="02030B"/>
                </a:solidFill>
              </a:rPr>
              <a:t>Finance</a:t>
            </a:r>
            <a:endParaRPr lang="es-CL" sz="800" dirty="0">
              <a:solidFill>
                <a:srgbClr val="0203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712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bg>
      <p:bgPr>
        <a:solidFill>
          <a:srgbClr val="0203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E4A155F-34E0-190D-804B-E795B516B5CE}"/>
              </a:ext>
            </a:extLst>
          </p:cNvPr>
          <p:cNvSpPr txBox="1"/>
          <p:nvPr userDrawn="1"/>
        </p:nvSpPr>
        <p:spPr>
          <a:xfrm>
            <a:off x="10386266" y="123184"/>
            <a:ext cx="163859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CL" sz="800" dirty="0">
                <a:solidFill>
                  <a:schemeClr val="bg1"/>
                </a:solidFill>
              </a:rPr>
              <a:t>Penta Financiero – </a:t>
            </a:r>
            <a:r>
              <a:rPr lang="es-CL" sz="800" dirty="0" err="1">
                <a:solidFill>
                  <a:schemeClr val="bg1"/>
                </a:solidFill>
              </a:rPr>
              <a:t>Guou</a:t>
            </a:r>
            <a:r>
              <a:rPr lang="es-CL" sz="800" dirty="0">
                <a:solidFill>
                  <a:schemeClr val="bg1"/>
                </a:solidFill>
              </a:rPr>
              <a:t> </a:t>
            </a:r>
            <a:r>
              <a:rPr lang="es-CL" sz="800" dirty="0" err="1">
                <a:solidFill>
                  <a:schemeClr val="bg1"/>
                </a:solidFill>
              </a:rPr>
              <a:t>Finance</a:t>
            </a:r>
            <a:endParaRPr lang="es-CL" sz="800" dirty="0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C16A6C3-741A-6E92-B247-31A3BDDE4803}"/>
              </a:ext>
            </a:extLst>
          </p:cNvPr>
          <p:cNvSpPr/>
          <p:nvPr userDrawn="1"/>
        </p:nvSpPr>
        <p:spPr>
          <a:xfrm>
            <a:off x="0" y="6758362"/>
            <a:ext cx="12191999" cy="99638"/>
          </a:xfrm>
          <a:prstGeom prst="rect">
            <a:avLst/>
          </a:prstGeom>
          <a:solidFill>
            <a:srgbClr val="15229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19998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572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8134AAEC-D9BA-0798-10FD-1BABA77AD90E}"/>
              </a:ext>
            </a:extLst>
          </p:cNvPr>
          <p:cNvSpPr/>
          <p:nvPr userDrawn="1"/>
        </p:nvSpPr>
        <p:spPr>
          <a:xfrm>
            <a:off x="0" y="6758362"/>
            <a:ext cx="12191999" cy="996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9318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0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7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1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jp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2.png"/><Relationship Id="rId9" Type="http://schemas.openxmlformats.org/officeDocument/2006/relationships/image" Target="../media/image19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5.png"/><Relationship Id="rId18" Type="http://schemas.openxmlformats.org/officeDocument/2006/relationships/image" Target="../media/image49.svg"/><Relationship Id="rId26" Type="http://schemas.openxmlformats.org/officeDocument/2006/relationships/image" Target="../media/image57.svg"/><Relationship Id="rId39" Type="http://schemas.openxmlformats.org/officeDocument/2006/relationships/image" Target="../media/image70.png"/><Relationship Id="rId21" Type="http://schemas.openxmlformats.org/officeDocument/2006/relationships/image" Target="../media/image52.png"/><Relationship Id="rId34" Type="http://schemas.openxmlformats.org/officeDocument/2006/relationships/image" Target="../media/image65.svg"/><Relationship Id="rId42" Type="http://schemas.openxmlformats.org/officeDocument/2006/relationships/image" Target="../media/image73.svg"/><Relationship Id="rId47" Type="http://schemas.openxmlformats.org/officeDocument/2006/relationships/image" Target="../media/image78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48.svg"/><Relationship Id="rId29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svg"/><Relationship Id="rId11" Type="http://schemas.openxmlformats.org/officeDocument/2006/relationships/image" Target="../media/image43.png"/><Relationship Id="rId24" Type="http://schemas.openxmlformats.org/officeDocument/2006/relationships/image" Target="../media/image55.svg"/><Relationship Id="rId32" Type="http://schemas.openxmlformats.org/officeDocument/2006/relationships/image" Target="../media/image63.svg"/><Relationship Id="rId37" Type="http://schemas.openxmlformats.org/officeDocument/2006/relationships/image" Target="../media/image68.png"/><Relationship Id="rId40" Type="http://schemas.openxmlformats.org/officeDocument/2006/relationships/image" Target="../media/image71.svg"/><Relationship Id="rId45" Type="http://schemas.openxmlformats.org/officeDocument/2006/relationships/image" Target="../media/image76.pn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23" Type="http://schemas.openxmlformats.org/officeDocument/2006/relationships/image" Target="../media/image54.png"/><Relationship Id="rId28" Type="http://schemas.openxmlformats.org/officeDocument/2006/relationships/image" Target="../media/image59.svg"/><Relationship Id="rId36" Type="http://schemas.openxmlformats.org/officeDocument/2006/relationships/image" Target="../media/image67.svg"/><Relationship Id="rId10" Type="http://schemas.openxmlformats.org/officeDocument/2006/relationships/image" Target="../media/image42.svg"/><Relationship Id="rId19" Type="http://schemas.openxmlformats.org/officeDocument/2006/relationships/image" Target="../media/image50.png"/><Relationship Id="rId31" Type="http://schemas.openxmlformats.org/officeDocument/2006/relationships/image" Target="../media/image62.png"/><Relationship Id="rId44" Type="http://schemas.openxmlformats.org/officeDocument/2006/relationships/image" Target="../media/image75.svg"/><Relationship Id="rId4" Type="http://schemas.openxmlformats.org/officeDocument/2006/relationships/image" Target="../media/image36.svg"/><Relationship Id="rId9" Type="http://schemas.openxmlformats.org/officeDocument/2006/relationships/image" Target="../media/image41.png"/><Relationship Id="rId14" Type="http://schemas.openxmlformats.org/officeDocument/2006/relationships/image" Target="../media/image46.svg"/><Relationship Id="rId22" Type="http://schemas.openxmlformats.org/officeDocument/2006/relationships/image" Target="../media/image53.svg"/><Relationship Id="rId27" Type="http://schemas.openxmlformats.org/officeDocument/2006/relationships/image" Target="../media/image58.png"/><Relationship Id="rId30" Type="http://schemas.openxmlformats.org/officeDocument/2006/relationships/image" Target="../media/image61.svg"/><Relationship Id="rId35" Type="http://schemas.openxmlformats.org/officeDocument/2006/relationships/image" Target="../media/image66.png"/><Relationship Id="rId43" Type="http://schemas.openxmlformats.org/officeDocument/2006/relationships/image" Target="../media/image74.png"/><Relationship Id="rId48" Type="http://schemas.openxmlformats.org/officeDocument/2006/relationships/image" Target="../media/image79.png"/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12" Type="http://schemas.openxmlformats.org/officeDocument/2006/relationships/image" Target="../media/image44.svg"/><Relationship Id="rId17" Type="http://schemas.openxmlformats.org/officeDocument/2006/relationships/image" Target="../media/image16.png"/><Relationship Id="rId25" Type="http://schemas.openxmlformats.org/officeDocument/2006/relationships/image" Target="../media/image56.png"/><Relationship Id="rId33" Type="http://schemas.openxmlformats.org/officeDocument/2006/relationships/image" Target="../media/image64.png"/><Relationship Id="rId38" Type="http://schemas.openxmlformats.org/officeDocument/2006/relationships/image" Target="../media/image69.svg"/><Relationship Id="rId46" Type="http://schemas.openxmlformats.org/officeDocument/2006/relationships/image" Target="../media/image77.svg"/><Relationship Id="rId20" Type="http://schemas.openxmlformats.org/officeDocument/2006/relationships/image" Target="../media/image51.svg"/><Relationship Id="rId41" Type="http://schemas.openxmlformats.org/officeDocument/2006/relationships/image" Target="../media/image7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png"/><Relationship Id="rId4" Type="http://schemas.openxmlformats.org/officeDocument/2006/relationships/image" Target="../media/image19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4.png"/><Relationship Id="rId4" Type="http://schemas.openxmlformats.org/officeDocument/2006/relationships/image" Target="../media/image83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sv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svg"/><Relationship Id="rId5" Type="http://schemas.openxmlformats.org/officeDocument/2006/relationships/image" Target="../media/image87.png"/><Relationship Id="rId10" Type="http://schemas.openxmlformats.org/officeDocument/2006/relationships/image" Target="../media/image92.svg"/><Relationship Id="rId4" Type="http://schemas.openxmlformats.org/officeDocument/2006/relationships/image" Target="../media/image86.svg"/><Relationship Id="rId9" Type="http://schemas.openxmlformats.org/officeDocument/2006/relationships/image" Target="../media/image9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svg"/><Relationship Id="rId3" Type="http://schemas.openxmlformats.org/officeDocument/2006/relationships/image" Target="../media/image85.png"/><Relationship Id="rId7" Type="http://schemas.openxmlformats.org/officeDocument/2006/relationships/image" Target="../media/image9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svg"/><Relationship Id="rId5" Type="http://schemas.openxmlformats.org/officeDocument/2006/relationships/image" Target="../media/image93.png"/><Relationship Id="rId10" Type="http://schemas.openxmlformats.org/officeDocument/2006/relationships/image" Target="../media/image98.svg"/><Relationship Id="rId4" Type="http://schemas.openxmlformats.org/officeDocument/2006/relationships/image" Target="../media/image86.svg"/><Relationship Id="rId9" Type="http://schemas.openxmlformats.org/officeDocument/2006/relationships/image" Target="../media/image9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99.jpeg"/><Relationship Id="rId7" Type="http://schemas.openxmlformats.org/officeDocument/2006/relationships/image" Target="../media/image103.sv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2.png"/><Relationship Id="rId5" Type="http://schemas.openxmlformats.org/officeDocument/2006/relationships/image" Target="../media/image101.svg"/><Relationship Id="rId4" Type="http://schemas.openxmlformats.org/officeDocument/2006/relationships/image" Target="../media/image100.png"/><Relationship Id="rId9" Type="http://schemas.openxmlformats.org/officeDocument/2006/relationships/image" Target="../media/image10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E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04CE9160-39F0-8FE7-8CA1-2816D2897AF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93" r="35768"/>
          <a:stretch>
            <a:fillRect/>
          </a:stretch>
        </p:blipFill>
        <p:spPr>
          <a:xfrm>
            <a:off x="5737792" y="0"/>
            <a:ext cx="6454208" cy="6771910"/>
          </a:xfrm>
          <a:custGeom>
            <a:avLst/>
            <a:gdLst>
              <a:gd name="connsiteX0" fmla="*/ 0 w 6454208"/>
              <a:gd name="connsiteY0" fmla="*/ 0 h 6771910"/>
              <a:gd name="connsiteX1" fmla="*/ 6454208 w 6454208"/>
              <a:gd name="connsiteY1" fmla="*/ 0 h 6771910"/>
              <a:gd name="connsiteX2" fmla="*/ 6454208 w 6454208"/>
              <a:gd name="connsiteY2" fmla="*/ 6771910 h 6771910"/>
              <a:gd name="connsiteX3" fmla="*/ 3679009 w 6454208"/>
              <a:gd name="connsiteY3" fmla="*/ 6771910 h 677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54208" h="6771910">
                <a:moveTo>
                  <a:pt x="0" y="0"/>
                </a:moveTo>
                <a:lnTo>
                  <a:pt x="6454208" y="0"/>
                </a:lnTo>
                <a:lnTo>
                  <a:pt x="6454208" y="6771910"/>
                </a:lnTo>
                <a:lnTo>
                  <a:pt x="3679009" y="6771910"/>
                </a:lnTo>
                <a:close/>
              </a:path>
            </a:pathLst>
          </a:cu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3A6AE7D1-3BE4-01FB-DEF0-FB6520B1E8A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0"/>
            <a:ext cx="5049297" cy="685800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3966A357-E99B-53F3-05DC-4415F95BD5F0}"/>
              </a:ext>
            </a:extLst>
          </p:cNvPr>
          <p:cNvSpPr txBox="1"/>
          <p:nvPr/>
        </p:nvSpPr>
        <p:spPr>
          <a:xfrm>
            <a:off x="307337" y="4326112"/>
            <a:ext cx="4302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182024"/>
                </a:solidFill>
              </a:rPr>
              <a:t>Texto de acompañamiento o introducción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AC17105-837D-D80F-C5D5-DE31D30D4D4F}"/>
              </a:ext>
            </a:extLst>
          </p:cNvPr>
          <p:cNvSpPr txBox="1"/>
          <p:nvPr/>
        </p:nvSpPr>
        <p:spPr>
          <a:xfrm>
            <a:off x="307337" y="4695444"/>
            <a:ext cx="5506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5400" b="1" spc="-150" dirty="0">
                <a:solidFill>
                  <a:srgbClr val="182024"/>
                </a:solidFill>
              </a:rPr>
              <a:t>Título de la presentación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3EF1CA5-D46A-9F3E-B974-56AA86E4890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9188" t="12577" r="26062"/>
          <a:stretch>
            <a:fillRect/>
          </a:stretch>
        </p:blipFill>
        <p:spPr>
          <a:xfrm>
            <a:off x="5992478" y="445313"/>
            <a:ext cx="4858878" cy="6326597"/>
          </a:xfrm>
          <a:prstGeom prst="rect">
            <a:avLst/>
          </a:prstGeom>
        </p:spPr>
      </p:pic>
      <p:sp>
        <p:nvSpPr>
          <p:cNvPr id="12" name="Rectángulo redondeado 11">
            <a:extLst>
              <a:ext uri="{FF2B5EF4-FFF2-40B4-BE49-F238E27FC236}">
                <a16:creationId xmlns:a16="http://schemas.microsoft.com/office/drawing/2014/main" id="{6827FEC6-DF10-64EC-6FE3-7502F5AEFC37}"/>
              </a:ext>
            </a:extLst>
          </p:cNvPr>
          <p:cNvSpPr/>
          <p:nvPr/>
        </p:nvSpPr>
        <p:spPr>
          <a:xfrm>
            <a:off x="371633" y="588065"/>
            <a:ext cx="1324864" cy="375372"/>
          </a:xfrm>
          <a:prstGeom prst="roundRect">
            <a:avLst>
              <a:gd name="adj" fmla="val 29989"/>
            </a:avLst>
          </a:prstGeom>
          <a:solidFill>
            <a:srgbClr val="031550">
              <a:alpha val="797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4DB4B042-7D13-C89D-1B9C-769884D6D7E9}"/>
              </a:ext>
            </a:extLst>
          </p:cNvPr>
          <p:cNvSpPr txBox="1"/>
          <p:nvPr/>
        </p:nvSpPr>
        <p:spPr>
          <a:xfrm>
            <a:off x="657793" y="632023"/>
            <a:ext cx="10086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dirty="0">
                <a:solidFill>
                  <a:srgbClr val="090C19"/>
                </a:solidFill>
              </a:rPr>
              <a:t>Junio 2025</a:t>
            </a:r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180867DE-4706-72F2-69DA-F4DD996361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61041" y="649943"/>
            <a:ext cx="235360" cy="23536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3E632E9E-1F66-5AFF-61ED-56DAD8A597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014723"/>
            <a:ext cx="2014728" cy="114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907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E7E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C72C66-1534-007E-9950-9F64EC69BF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B67854FC-84A6-EA22-C68D-D14D7F2D010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716" r="843"/>
          <a:stretch>
            <a:fillRect/>
          </a:stretch>
        </p:blipFill>
        <p:spPr>
          <a:xfrm>
            <a:off x="5737792" y="0"/>
            <a:ext cx="6454208" cy="6771910"/>
          </a:xfrm>
          <a:custGeom>
            <a:avLst/>
            <a:gdLst>
              <a:gd name="connsiteX0" fmla="*/ 0 w 6454208"/>
              <a:gd name="connsiteY0" fmla="*/ 0 h 6771910"/>
              <a:gd name="connsiteX1" fmla="*/ 6454208 w 6454208"/>
              <a:gd name="connsiteY1" fmla="*/ 0 h 6771910"/>
              <a:gd name="connsiteX2" fmla="*/ 6454208 w 6454208"/>
              <a:gd name="connsiteY2" fmla="*/ 6771910 h 6771910"/>
              <a:gd name="connsiteX3" fmla="*/ 3679009 w 6454208"/>
              <a:gd name="connsiteY3" fmla="*/ 6771910 h 677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54208" h="6771910">
                <a:moveTo>
                  <a:pt x="0" y="0"/>
                </a:moveTo>
                <a:lnTo>
                  <a:pt x="6454208" y="0"/>
                </a:lnTo>
                <a:lnTo>
                  <a:pt x="6454208" y="6771910"/>
                </a:lnTo>
                <a:lnTo>
                  <a:pt x="3679009" y="6771910"/>
                </a:lnTo>
                <a:close/>
              </a:path>
            </a:pathLst>
          </a:cu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DAB0E067-DCEA-9AD5-5706-5D7FCA7E3B3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0"/>
            <a:ext cx="5049297" cy="685800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7E435659-CD41-0E88-7AFF-F7CB9079315A}"/>
              </a:ext>
            </a:extLst>
          </p:cNvPr>
          <p:cNvSpPr txBox="1"/>
          <p:nvPr/>
        </p:nvSpPr>
        <p:spPr>
          <a:xfrm>
            <a:off x="307337" y="4326112"/>
            <a:ext cx="4302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182024"/>
                </a:solidFill>
              </a:rPr>
              <a:t>Texto de acompañamiento o introducción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26B1963-FF4B-A21F-FDB0-B14DDEB57633}"/>
              </a:ext>
            </a:extLst>
          </p:cNvPr>
          <p:cNvSpPr txBox="1"/>
          <p:nvPr/>
        </p:nvSpPr>
        <p:spPr>
          <a:xfrm>
            <a:off x="307337" y="4695444"/>
            <a:ext cx="5506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5400" b="1" spc="-150" dirty="0">
                <a:solidFill>
                  <a:srgbClr val="182024"/>
                </a:solidFill>
              </a:rPr>
              <a:t>Título de la presentación</a:t>
            </a:r>
          </a:p>
        </p:txBody>
      </p:sp>
      <p:sp>
        <p:nvSpPr>
          <p:cNvPr id="12" name="Rectángulo redondeado 11">
            <a:extLst>
              <a:ext uri="{FF2B5EF4-FFF2-40B4-BE49-F238E27FC236}">
                <a16:creationId xmlns:a16="http://schemas.microsoft.com/office/drawing/2014/main" id="{0DBE0849-7B0D-F42B-9535-26162FEB19C6}"/>
              </a:ext>
            </a:extLst>
          </p:cNvPr>
          <p:cNvSpPr/>
          <p:nvPr/>
        </p:nvSpPr>
        <p:spPr>
          <a:xfrm>
            <a:off x="371633" y="588065"/>
            <a:ext cx="1324864" cy="375372"/>
          </a:xfrm>
          <a:prstGeom prst="roundRect">
            <a:avLst>
              <a:gd name="adj" fmla="val 29989"/>
            </a:avLst>
          </a:prstGeom>
          <a:solidFill>
            <a:srgbClr val="031550">
              <a:alpha val="797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310D43B-B6A2-2569-DCC6-CFA88AD46C48}"/>
              </a:ext>
            </a:extLst>
          </p:cNvPr>
          <p:cNvSpPr txBox="1"/>
          <p:nvPr/>
        </p:nvSpPr>
        <p:spPr>
          <a:xfrm>
            <a:off x="657793" y="632023"/>
            <a:ext cx="10086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dirty="0">
                <a:solidFill>
                  <a:srgbClr val="090C19"/>
                </a:solidFill>
              </a:rPr>
              <a:t>Junio 2025</a:t>
            </a:r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25D76A4E-981B-C2C9-5266-89185C700C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1041" y="649943"/>
            <a:ext cx="235360" cy="23536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9FC16429-548D-3339-9FEC-834802F08A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014723"/>
            <a:ext cx="2014728" cy="114783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9437865-A4F8-EA59-A84C-FE7E759E93D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6023" r="12147"/>
          <a:stretch>
            <a:fillRect/>
          </a:stretch>
        </p:blipFill>
        <p:spPr>
          <a:xfrm>
            <a:off x="5902957" y="885303"/>
            <a:ext cx="4575321" cy="588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851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E7E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74981C-62E0-9833-E48A-7DCD452D4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FDFEECF3-868B-FC09-860E-4668DC1382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679" r="6781"/>
          <a:stretch>
            <a:fillRect/>
          </a:stretch>
        </p:blipFill>
        <p:spPr>
          <a:xfrm>
            <a:off x="5737792" y="0"/>
            <a:ext cx="6454208" cy="6771910"/>
          </a:xfrm>
          <a:custGeom>
            <a:avLst/>
            <a:gdLst>
              <a:gd name="connsiteX0" fmla="*/ 0 w 6454208"/>
              <a:gd name="connsiteY0" fmla="*/ 0 h 6771910"/>
              <a:gd name="connsiteX1" fmla="*/ 6454208 w 6454208"/>
              <a:gd name="connsiteY1" fmla="*/ 0 h 6771910"/>
              <a:gd name="connsiteX2" fmla="*/ 6454208 w 6454208"/>
              <a:gd name="connsiteY2" fmla="*/ 6771910 h 6771910"/>
              <a:gd name="connsiteX3" fmla="*/ 3679009 w 6454208"/>
              <a:gd name="connsiteY3" fmla="*/ 6771910 h 677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54208" h="6771910">
                <a:moveTo>
                  <a:pt x="0" y="0"/>
                </a:moveTo>
                <a:lnTo>
                  <a:pt x="6454208" y="0"/>
                </a:lnTo>
                <a:lnTo>
                  <a:pt x="6454208" y="6771910"/>
                </a:lnTo>
                <a:lnTo>
                  <a:pt x="3679009" y="6771910"/>
                </a:lnTo>
                <a:close/>
              </a:path>
            </a:pathLst>
          </a:cu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B05A9657-E56B-6951-2208-1FDCF6998E4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0"/>
            <a:ext cx="5049297" cy="685800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653F15FF-DC26-F9AA-A187-C5B1C8183FB7}"/>
              </a:ext>
            </a:extLst>
          </p:cNvPr>
          <p:cNvSpPr txBox="1"/>
          <p:nvPr/>
        </p:nvSpPr>
        <p:spPr>
          <a:xfrm>
            <a:off x="307337" y="4326112"/>
            <a:ext cx="4302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182024"/>
                </a:solidFill>
              </a:rPr>
              <a:t>Texto de acompañamiento o introducción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1C0E35D-56CF-C43B-739A-AC91C22BB1C5}"/>
              </a:ext>
            </a:extLst>
          </p:cNvPr>
          <p:cNvSpPr txBox="1"/>
          <p:nvPr/>
        </p:nvSpPr>
        <p:spPr>
          <a:xfrm>
            <a:off x="307337" y="4695444"/>
            <a:ext cx="5506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5400" b="1" spc="-150" dirty="0">
                <a:solidFill>
                  <a:srgbClr val="182024"/>
                </a:solidFill>
              </a:rPr>
              <a:t>Título de la presentación</a:t>
            </a:r>
          </a:p>
        </p:txBody>
      </p:sp>
      <p:sp>
        <p:nvSpPr>
          <p:cNvPr id="12" name="Rectángulo redondeado 11">
            <a:extLst>
              <a:ext uri="{FF2B5EF4-FFF2-40B4-BE49-F238E27FC236}">
                <a16:creationId xmlns:a16="http://schemas.microsoft.com/office/drawing/2014/main" id="{8D48E5C4-24D4-3C70-1D35-DF26C6F2F71A}"/>
              </a:ext>
            </a:extLst>
          </p:cNvPr>
          <p:cNvSpPr/>
          <p:nvPr/>
        </p:nvSpPr>
        <p:spPr>
          <a:xfrm>
            <a:off x="371633" y="588065"/>
            <a:ext cx="1324864" cy="375372"/>
          </a:xfrm>
          <a:prstGeom prst="roundRect">
            <a:avLst>
              <a:gd name="adj" fmla="val 29989"/>
            </a:avLst>
          </a:prstGeom>
          <a:solidFill>
            <a:srgbClr val="031550">
              <a:alpha val="797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DD635EB-F11F-A8E8-B3A9-2B7FF3AC1FBF}"/>
              </a:ext>
            </a:extLst>
          </p:cNvPr>
          <p:cNvSpPr txBox="1"/>
          <p:nvPr/>
        </p:nvSpPr>
        <p:spPr>
          <a:xfrm>
            <a:off x="657793" y="632023"/>
            <a:ext cx="10086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dirty="0">
                <a:solidFill>
                  <a:srgbClr val="090C19"/>
                </a:solidFill>
              </a:rPr>
              <a:t>Junio 2025</a:t>
            </a:r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22FB0668-A3C0-7D85-AC74-3158A5B212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1041" y="649943"/>
            <a:ext cx="235360" cy="23536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90D86A15-569D-2C9C-96F0-89A0C8F2EC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014723"/>
            <a:ext cx="2014728" cy="114783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798A367-3354-2409-5F48-150BC77212D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8153" y="890253"/>
            <a:ext cx="5464059" cy="588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607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E7E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22E974-A40F-90B1-D513-17D777B5B2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C599D7E5-FBD9-E29D-AFE2-BFAEAA0945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216" r="20216"/>
          <a:stretch/>
        </p:blipFill>
        <p:spPr>
          <a:xfrm>
            <a:off x="5737792" y="0"/>
            <a:ext cx="6454208" cy="6771910"/>
          </a:xfrm>
          <a:custGeom>
            <a:avLst/>
            <a:gdLst>
              <a:gd name="connsiteX0" fmla="*/ 0 w 6454208"/>
              <a:gd name="connsiteY0" fmla="*/ 0 h 6771910"/>
              <a:gd name="connsiteX1" fmla="*/ 6454208 w 6454208"/>
              <a:gd name="connsiteY1" fmla="*/ 0 h 6771910"/>
              <a:gd name="connsiteX2" fmla="*/ 6454208 w 6454208"/>
              <a:gd name="connsiteY2" fmla="*/ 6771910 h 6771910"/>
              <a:gd name="connsiteX3" fmla="*/ 3679009 w 6454208"/>
              <a:gd name="connsiteY3" fmla="*/ 6771910 h 677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54208" h="6771910">
                <a:moveTo>
                  <a:pt x="0" y="0"/>
                </a:moveTo>
                <a:lnTo>
                  <a:pt x="6454208" y="0"/>
                </a:lnTo>
                <a:lnTo>
                  <a:pt x="6454208" y="6771910"/>
                </a:lnTo>
                <a:lnTo>
                  <a:pt x="3679009" y="6771910"/>
                </a:lnTo>
                <a:close/>
              </a:path>
            </a:pathLst>
          </a:cu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E3F97DFD-69FB-6CA4-68A7-075F6D37785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0"/>
            <a:ext cx="5049297" cy="685800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94964785-DA88-513A-BF61-871865629678}"/>
              </a:ext>
            </a:extLst>
          </p:cNvPr>
          <p:cNvSpPr txBox="1"/>
          <p:nvPr/>
        </p:nvSpPr>
        <p:spPr>
          <a:xfrm>
            <a:off x="307337" y="4326112"/>
            <a:ext cx="4302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182024"/>
                </a:solidFill>
              </a:rPr>
              <a:t>Texto de acompañamiento o introducción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E546D82-376D-E29E-8D0D-B2697936E459}"/>
              </a:ext>
            </a:extLst>
          </p:cNvPr>
          <p:cNvSpPr txBox="1"/>
          <p:nvPr/>
        </p:nvSpPr>
        <p:spPr>
          <a:xfrm>
            <a:off x="307337" y="4695444"/>
            <a:ext cx="5506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5400" b="1" spc="-150" dirty="0">
                <a:solidFill>
                  <a:srgbClr val="182024"/>
                </a:solidFill>
              </a:rPr>
              <a:t>Título de la presentación</a:t>
            </a:r>
          </a:p>
        </p:txBody>
      </p:sp>
      <p:sp>
        <p:nvSpPr>
          <p:cNvPr id="12" name="Rectángulo redondeado 11">
            <a:extLst>
              <a:ext uri="{FF2B5EF4-FFF2-40B4-BE49-F238E27FC236}">
                <a16:creationId xmlns:a16="http://schemas.microsoft.com/office/drawing/2014/main" id="{C42BF3C8-2F3E-1D52-5F13-0806AC51FB4B}"/>
              </a:ext>
            </a:extLst>
          </p:cNvPr>
          <p:cNvSpPr/>
          <p:nvPr/>
        </p:nvSpPr>
        <p:spPr>
          <a:xfrm>
            <a:off x="371633" y="588065"/>
            <a:ext cx="1324864" cy="375372"/>
          </a:xfrm>
          <a:prstGeom prst="roundRect">
            <a:avLst>
              <a:gd name="adj" fmla="val 29989"/>
            </a:avLst>
          </a:prstGeom>
          <a:solidFill>
            <a:srgbClr val="031550">
              <a:alpha val="797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6E72072-E31B-ACE4-DD1D-9EE4542270B5}"/>
              </a:ext>
            </a:extLst>
          </p:cNvPr>
          <p:cNvSpPr txBox="1"/>
          <p:nvPr/>
        </p:nvSpPr>
        <p:spPr>
          <a:xfrm>
            <a:off x="657793" y="632023"/>
            <a:ext cx="10086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dirty="0">
                <a:solidFill>
                  <a:srgbClr val="090C19"/>
                </a:solidFill>
              </a:rPr>
              <a:t>Junio 2025</a:t>
            </a:r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F9533FFC-3CB2-AF83-3B39-161A4F17E6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1041" y="649943"/>
            <a:ext cx="235360" cy="23536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6DC7425F-9297-BA1D-CC0A-A7BA233B73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014723"/>
            <a:ext cx="2014728" cy="114783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96848F8-9C1C-BB48-3C83-1819A75FA7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9990" y="1686726"/>
            <a:ext cx="8077405" cy="508518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373E6E5-EE35-AAEF-7FC5-C36394B3394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7092"/>
          <a:stretch>
            <a:fillRect/>
          </a:stretch>
        </p:blipFill>
        <p:spPr>
          <a:xfrm>
            <a:off x="5641181" y="1910716"/>
            <a:ext cx="5955272" cy="3911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010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E7E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067A09-767A-A3A8-BB1A-743E2B51C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ángulo redondeado 32">
            <a:extLst>
              <a:ext uri="{FF2B5EF4-FFF2-40B4-BE49-F238E27FC236}">
                <a16:creationId xmlns:a16="http://schemas.microsoft.com/office/drawing/2014/main" id="{966A6C55-88B0-7300-C24B-E32D2FA5D950}"/>
              </a:ext>
            </a:extLst>
          </p:cNvPr>
          <p:cNvSpPr/>
          <p:nvPr/>
        </p:nvSpPr>
        <p:spPr>
          <a:xfrm>
            <a:off x="311182" y="5268722"/>
            <a:ext cx="385763" cy="385763"/>
          </a:xfrm>
          <a:prstGeom prst="roundRect">
            <a:avLst>
              <a:gd name="adj" fmla="val 358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Rectángulo redondeado 33">
            <a:extLst>
              <a:ext uri="{FF2B5EF4-FFF2-40B4-BE49-F238E27FC236}">
                <a16:creationId xmlns:a16="http://schemas.microsoft.com/office/drawing/2014/main" id="{727D6804-D58F-4DC2-F351-B56DD6ED1700}"/>
              </a:ext>
            </a:extLst>
          </p:cNvPr>
          <p:cNvSpPr/>
          <p:nvPr/>
        </p:nvSpPr>
        <p:spPr>
          <a:xfrm>
            <a:off x="311182" y="6047807"/>
            <a:ext cx="385763" cy="385763"/>
          </a:xfrm>
          <a:prstGeom prst="roundRect">
            <a:avLst>
              <a:gd name="adj" fmla="val 358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Rectángulo redondeado 26">
            <a:extLst>
              <a:ext uri="{FF2B5EF4-FFF2-40B4-BE49-F238E27FC236}">
                <a16:creationId xmlns:a16="http://schemas.microsoft.com/office/drawing/2014/main" id="{F105CA5D-CB38-075B-5301-7236596D5ED7}"/>
              </a:ext>
            </a:extLst>
          </p:cNvPr>
          <p:cNvSpPr/>
          <p:nvPr/>
        </p:nvSpPr>
        <p:spPr>
          <a:xfrm>
            <a:off x="311182" y="4534742"/>
            <a:ext cx="385763" cy="385763"/>
          </a:xfrm>
          <a:prstGeom prst="roundRect">
            <a:avLst>
              <a:gd name="adj" fmla="val 358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297F9DB7-BF25-5897-7D5D-8A1D5187EF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614" r="13614"/>
          <a:stretch/>
        </p:blipFill>
        <p:spPr>
          <a:xfrm>
            <a:off x="5737792" y="0"/>
            <a:ext cx="6454208" cy="6771910"/>
          </a:xfrm>
          <a:custGeom>
            <a:avLst/>
            <a:gdLst>
              <a:gd name="connsiteX0" fmla="*/ 0 w 6454208"/>
              <a:gd name="connsiteY0" fmla="*/ 0 h 6771910"/>
              <a:gd name="connsiteX1" fmla="*/ 6454208 w 6454208"/>
              <a:gd name="connsiteY1" fmla="*/ 0 h 6771910"/>
              <a:gd name="connsiteX2" fmla="*/ 6454208 w 6454208"/>
              <a:gd name="connsiteY2" fmla="*/ 6771910 h 6771910"/>
              <a:gd name="connsiteX3" fmla="*/ 3679009 w 6454208"/>
              <a:gd name="connsiteY3" fmla="*/ 6771910 h 677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54208" h="6771910">
                <a:moveTo>
                  <a:pt x="0" y="0"/>
                </a:moveTo>
                <a:lnTo>
                  <a:pt x="6454208" y="0"/>
                </a:lnTo>
                <a:lnTo>
                  <a:pt x="6454208" y="6771910"/>
                </a:lnTo>
                <a:lnTo>
                  <a:pt x="3679009" y="6771910"/>
                </a:lnTo>
                <a:close/>
              </a:path>
            </a:pathLst>
          </a:cu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244195E-9934-9612-935D-E7245C61756A}"/>
              </a:ext>
            </a:extLst>
          </p:cNvPr>
          <p:cNvSpPr txBox="1"/>
          <p:nvPr/>
        </p:nvSpPr>
        <p:spPr>
          <a:xfrm>
            <a:off x="246889" y="732805"/>
            <a:ext cx="4044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02030B"/>
                </a:solidFill>
              </a:rPr>
              <a:t>Soluciones financieras integrales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9141318-1AD7-A1A6-55DD-A305D1365E12}"/>
              </a:ext>
            </a:extLst>
          </p:cNvPr>
          <p:cNvSpPr txBox="1"/>
          <p:nvPr/>
        </p:nvSpPr>
        <p:spPr>
          <a:xfrm>
            <a:off x="246888" y="1102137"/>
            <a:ext cx="42536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5400" b="1" spc="-150" dirty="0">
                <a:solidFill>
                  <a:srgbClr val="02030B"/>
                </a:solidFill>
              </a:rPr>
              <a:t>Título de la presentación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8429996-1BAB-8580-1776-D2D6D254C7EC}"/>
              </a:ext>
            </a:extLst>
          </p:cNvPr>
          <p:cNvSpPr txBox="1"/>
          <p:nvPr/>
        </p:nvSpPr>
        <p:spPr>
          <a:xfrm rot="5400000">
            <a:off x="11354875" y="5690253"/>
            <a:ext cx="1031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>
                <a:solidFill>
                  <a:schemeClr val="bg1"/>
                </a:solidFill>
              </a:rPr>
              <a:t>Junio 2025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E094F52-949C-3D32-249E-D4868B9F6A1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0"/>
            <a:ext cx="5049297" cy="6858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D67D4CD4-1ACF-D013-F318-AA3A028F520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7272" y="2855083"/>
            <a:ext cx="2014728" cy="114783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9984A110-397A-90FC-55D0-73053D992B26}"/>
              </a:ext>
            </a:extLst>
          </p:cNvPr>
          <p:cNvSpPr txBox="1"/>
          <p:nvPr/>
        </p:nvSpPr>
        <p:spPr>
          <a:xfrm>
            <a:off x="761239" y="4441577"/>
            <a:ext cx="40441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>
                <a:solidFill>
                  <a:srgbClr val="02030B"/>
                </a:solidFill>
              </a:rPr>
              <a:t>Primer punto a tratar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DFF8204B-D773-964A-6675-E8D000DF8B05}"/>
              </a:ext>
            </a:extLst>
          </p:cNvPr>
          <p:cNvSpPr txBox="1"/>
          <p:nvPr/>
        </p:nvSpPr>
        <p:spPr>
          <a:xfrm>
            <a:off x="761239" y="4698750"/>
            <a:ext cx="40441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solidFill>
                  <a:srgbClr val="02030B"/>
                </a:solidFill>
              </a:rPr>
              <a:t>Bajada si es necesario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BEEDF19-D30C-AC07-21C8-235921B6E3BB}"/>
              </a:ext>
            </a:extLst>
          </p:cNvPr>
          <p:cNvSpPr txBox="1"/>
          <p:nvPr/>
        </p:nvSpPr>
        <p:spPr>
          <a:xfrm>
            <a:off x="761239" y="5205958"/>
            <a:ext cx="40441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>
                <a:solidFill>
                  <a:srgbClr val="02030B"/>
                </a:solidFill>
              </a:rPr>
              <a:t>Segundo punto a tratar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498A9502-19D7-7CC2-EA77-060730CB914E}"/>
              </a:ext>
            </a:extLst>
          </p:cNvPr>
          <p:cNvSpPr txBox="1"/>
          <p:nvPr/>
        </p:nvSpPr>
        <p:spPr>
          <a:xfrm>
            <a:off x="761239" y="5463131"/>
            <a:ext cx="40441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solidFill>
                  <a:srgbClr val="02030B"/>
                </a:solidFill>
              </a:rPr>
              <a:t>Bajada si es necesario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C5C3F36-E7F9-8B79-8AA9-C245A8BA35F8}"/>
              </a:ext>
            </a:extLst>
          </p:cNvPr>
          <p:cNvSpPr txBox="1"/>
          <p:nvPr/>
        </p:nvSpPr>
        <p:spPr>
          <a:xfrm>
            <a:off x="761239" y="5984626"/>
            <a:ext cx="40441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>
                <a:solidFill>
                  <a:srgbClr val="02030B"/>
                </a:solidFill>
              </a:rPr>
              <a:t>Tercer </a:t>
            </a:r>
            <a:r>
              <a:rPr lang="es-CL" sz="1600" b="1" dirty="0">
                <a:solidFill>
                  <a:srgbClr val="02030B"/>
                </a:solidFill>
              </a:rPr>
              <a:t>punto a tratar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9C38A04B-0337-7F8B-5293-C31832672303}"/>
              </a:ext>
            </a:extLst>
          </p:cNvPr>
          <p:cNvSpPr txBox="1"/>
          <p:nvPr/>
        </p:nvSpPr>
        <p:spPr>
          <a:xfrm>
            <a:off x="761239" y="6241799"/>
            <a:ext cx="40441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solidFill>
                  <a:srgbClr val="02030B"/>
                </a:solidFill>
              </a:rPr>
              <a:t>Bajada si es necesario</a:t>
            </a:r>
          </a:p>
        </p:txBody>
      </p:sp>
      <p:pic>
        <p:nvPicPr>
          <p:cNvPr id="26" name="Gráfico 25">
            <a:extLst>
              <a:ext uri="{FF2B5EF4-FFF2-40B4-BE49-F238E27FC236}">
                <a16:creationId xmlns:a16="http://schemas.microsoft.com/office/drawing/2014/main" id="{919F3C11-929B-EBAA-7D28-B8CB24F902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05092" y="4619623"/>
            <a:ext cx="216000" cy="216000"/>
          </a:xfrm>
          <a:prstGeom prst="rect">
            <a:avLst/>
          </a:prstGeom>
        </p:spPr>
      </p:pic>
      <p:pic>
        <p:nvPicPr>
          <p:cNvPr id="35" name="Gráfico 34">
            <a:extLst>
              <a:ext uri="{FF2B5EF4-FFF2-40B4-BE49-F238E27FC236}">
                <a16:creationId xmlns:a16="http://schemas.microsoft.com/office/drawing/2014/main" id="{2F6394A7-93D9-C79E-E6E5-B5D5BF012D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6063" y="5353603"/>
            <a:ext cx="216000" cy="216000"/>
          </a:xfrm>
          <a:prstGeom prst="rect">
            <a:avLst/>
          </a:prstGeom>
        </p:spPr>
      </p:pic>
      <p:pic>
        <p:nvPicPr>
          <p:cNvPr id="36" name="Gráfico 35">
            <a:extLst>
              <a:ext uri="{FF2B5EF4-FFF2-40B4-BE49-F238E27FC236}">
                <a16:creationId xmlns:a16="http://schemas.microsoft.com/office/drawing/2014/main" id="{158B2CB3-0D1C-1288-4A14-1755272717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6063" y="6136789"/>
            <a:ext cx="216000" cy="2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509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redondeado 2">
            <a:extLst>
              <a:ext uri="{FF2B5EF4-FFF2-40B4-BE49-F238E27FC236}">
                <a16:creationId xmlns:a16="http://schemas.microsoft.com/office/drawing/2014/main" id="{4344FB6C-F617-F42D-34ED-E68A457ADAF1}"/>
              </a:ext>
            </a:extLst>
          </p:cNvPr>
          <p:cNvSpPr/>
          <p:nvPr/>
        </p:nvSpPr>
        <p:spPr>
          <a:xfrm>
            <a:off x="284480" y="2115477"/>
            <a:ext cx="3728720" cy="3978052"/>
          </a:xfrm>
          <a:prstGeom prst="roundRect">
            <a:avLst>
              <a:gd name="adj" fmla="val 10715"/>
            </a:avLst>
          </a:prstGeom>
          <a:solidFill>
            <a:srgbClr val="DEE7E9">
              <a:alpha val="7911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31550"/>
              </a:solidFill>
            </a:endParaRPr>
          </a:p>
        </p:txBody>
      </p:sp>
      <p:sp>
        <p:nvSpPr>
          <p:cNvPr id="34" name="Rectángulo redondeado 33">
            <a:extLst>
              <a:ext uri="{FF2B5EF4-FFF2-40B4-BE49-F238E27FC236}">
                <a16:creationId xmlns:a16="http://schemas.microsoft.com/office/drawing/2014/main" id="{6F33A305-ADDB-66C7-BA80-3147DB082457}"/>
              </a:ext>
            </a:extLst>
          </p:cNvPr>
          <p:cNvSpPr/>
          <p:nvPr/>
        </p:nvSpPr>
        <p:spPr>
          <a:xfrm>
            <a:off x="4223814" y="2115477"/>
            <a:ext cx="3728720" cy="3978052"/>
          </a:xfrm>
          <a:prstGeom prst="roundRect">
            <a:avLst>
              <a:gd name="adj" fmla="val 10715"/>
            </a:avLst>
          </a:prstGeom>
          <a:solidFill>
            <a:srgbClr val="DEE7E9">
              <a:alpha val="7911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31550"/>
              </a:solidFill>
            </a:endParaRPr>
          </a:p>
        </p:txBody>
      </p:sp>
      <p:sp>
        <p:nvSpPr>
          <p:cNvPr id="36" name="Rectángulo redondeado 35">
            <a:extLst>
              <a:ext uri="{FF2B5EF4-FFF2-40B4-BE49-F238E27FC236}">
                <a16:creationId xmlns:a16="http://schemas.microsoft.com/office/drawing/2014/main" id="{B469E71C-568F-C76B-86E8-0C2AEC066A0D}"/>
              </a:ext>
            </a:extLst>
          </p:cNvPr>
          <p:cNvSpPr/>
          <p:nvPr/>
        </p:nvSpPr>
        <p:spPr>
          <a:xfrm>
            <a:off x="8212676" y="2115477"/>
            <a:ext cx="3728720" cy="3978052"/>
          </a:xfrm>
          <a:prstGeom prst="roundRect">
            <a:avLst>
              <a:gd name="adj" fmla="val 10715"/>
            </a:avLst>
          </a:prstGeom>
          <a:solidFill>
            <a:srgbClr val="DEE7E9">
              <a:alpha val="7911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31550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9C83B9E-BD92-B375-5C64-BD10B2DE4222}"/>
              </a:ext>
            </a:extLst>
          </p:cNvPr>
          <p:cNvSpPr txBox="1"/>
          <p:nvPr/>
        </p:nvSpPr>
        <p:spPr>
          <a:xfrm>
            <a:off x="204298" y="723547"/>
            <a:ext cx="4754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>
                <a:solidFill>
                  <a:srgbClr val="02030B"/>
                </a:solidFill>
              </a:rPr>
              <a:t>Título de</a:t>
            </a:r>
          </a:p>
          <a:p>
            <a:r>
              <a:rPr lang="es-CL" sz="3200" b="1" dirty="0">
                <a:solidFill>
                  <a:srgbClr val="02030B"/>
                </a:solidFill>
              </a:rPr>
              <a:t>la sección</a:t>
            </a:r>
            <a:endParaRPr lang="es-CL" sz="3200" dirty="0">
              <a:solidFill>
                <a:srgbClr val="02030B"/>
              </a:solidFill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2D39053A-F3DD-C8BA-4886-BA0B5EF418A1}"/>
              </a:ext>
            </a:extLst>
          </p:cNvPr>
          <p:cNvSpPr txBox="1"/>
          <p:nvPr/>
        </p:nvSpPr>
        <p:spPr>
          <a:xfrm>
            <a:off x="510746" y="3667486"/>
            <a:ext cx="23764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02030B"/>
                </a:solidFill>
              </a:rPr>
              <a:t>Primer </a:t>
            </a:r>
            <a:r>
              <a:rPr lang="es-CL" sz="2000" b="1" dirty="0" err="1">
                <a:solidFill>
                  <a:srgbClr val="02030B"/>
                </a:solidFill>
              </a:rPr>
              <a:t>item</a:t>
            </a:r>
            <a:endParaRPr lang="es-CL" sz="2000" b="1" dirty="0">
              <a:solidFill>
                <a:srgbClr val="02030B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06CDC357-59EC-459C-310E-3770197E4286}"/>
              </a:ext>
            </a:extLst>
          </p:cNvPr>
          <p:cNvSpPr txBox="1"/>
          <p:nvPr/>
        </p:nvSpPr>
        <p:spPr>
          <a:xfrm>
            <a:off x="4477467" y="3667486"/>
            <a:ext cx="23764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02030B"/>
                </a:solidFill>
              </a:rPr>
              <a:t>Segundo </a:t>
            </a:r>
            <a:r>
              <a:rPr lang="es-CL" sz="2000" b="1" dirty="0" err="1">
                <a:solidFill>
                  <a:srgbClr val="02030B"/>
                </a:solidFill>
              </a:rPr>
              <a:t>item</a:t>
            </a:r>
            <a:endParaRPr lang="es-CL" sz="2000" b="1" dirty="0">
              <a:solidFill>
                <a:srgbClr val="02030B"/>
              </a:solidFill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C99F67B-A614-F59A-4C02-769BE125D0A8}"/>
              </a:ext>
            </a:extLst>
          </p:cNvPr>
          <p:cNvSpPr txBox="1"/>
          <p:nvPr/>
        </p:nvSpPr>
        <p:spPr>
          <a:xfrm>
            <a:off x="4477466" y="4162221"/>
            <a:ext cx="32578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err="1"/>
              <a:t>One</a:t>
            </a:r>
            <a:r>
              <a:rPr lang="es-CL" sz="1600" dirty="0"/>
              <a:t> </a:t>
            </a:r>
            <a:r>
              <a:rPr lang="es-CL" sz="1600" dirty="0" err="1"/>
              <a:t>morning</a:t>
            </a:r>
            <a:r>
              <a:rPr lang="es-CL" sz="1600" dirty="0"/>
              <a:t>, </a:t>
            </a:r>
            <a:r>
              <a:rPr lang="es-CL" sz="1600" dirty="0" err="1"/>
              <a:t>when</a:t>
            </a:r>
            <a:r>
              <a:rPr lang="es-CL" sz="1600" dirty="0"/>
              <a:t> </a:t>
            </a:r>
            <a:r>
              <a:rPr lang="es-CL" sz="1600" dirty="0" err="1"/>
              <a:t>Gregor</a:t>
            </a:r>
            <a:r>
              <a:rPr lang="es-CL" sz="1600" dirty="0"/>
              <a:t> Samsa </a:t>
            </a:r>
            <a:r>
              <a:rPr lang="es-CL" sz="1600" dirty="0" err="1"/>
              <a:t>woke</a:t>
            </a:r>
            <a:r>
              <a:rPr lang="es-CL" sz="1600" dirty="0"/>
              <a:t> </a:t>
            </a:r>
            <a:r>
              <a:rPr lang="es-CL" sz="1600" dirty="0" err="1"/>
              <a:t>from</a:t>
            </a:r>
            <a:r>
              <a:rPr lang="es-CL" sz="1600" dirty="0"/>
              <a:t> </a:t>
            </a:r>
            <a:r>
              <a:rPr lang="es-CL" sz="1600" dirty="0" err="1"/>
              <a:t>troubled</a:t>
            </a:r>
            <a:r>
              <a:rPr lang="es-CL" sz="1600" dirty="0"/>
              <a:t> </a:t>
            </a:r>
            <a:r>
              <a:rPr lang="es-CL" sz="1600" dirty="0" err="1"/>
              <a:t>dreams</a:t>
            </a:r>
            <a:r>
              <a:rPr lang="es-CL" sz="1600" dirty="0"/>
              <a:t>, he </a:t>
            </a:r>
            <a:r>
              <a:rPr lang="es-CL" sz="1600" dirty="0" err="1"/>
              <a:t>found</a:t>
            </a:r>
            <a:r>
              <a:rPr lang="es-CL" sz="1600" dirty="0"/>
              <a:t> </a:t>
            </a:r>
            <a:r>
              <a:rPr lang="es-CL" sz="1600" dirty="0" err="1"/>
              <a:t>himself</a:t>
            </a:r>
            <a:r>
              <a:rPr lang="es-CL" sz="1600" dirty="0"/>
              <a:t> </a:t>
            </a:r>
            <a:r>
              <a:rPr lang="es-CL" sz="1600" dirty="0" err="1"/>
              <a:t>transformed</a:t>
            </a:r>
            <a:r>
              <a:rPr lang="es-CL" sz="1600" dirty="0"/>
              <a:t> in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bed</a:t>
            </a:r>
            <a:r>
              <a:rPr lang="es-CL" sz="1600" dirty="0"/>
              <a:t> </a:t>
            </a:r>
            <a:r>
              <a:rPr lang="es-CL" sz="1600" dirty="0" err="1"/>
              <a:t>into</a:t>
            </a:r>
            <a:r>
              <a:rPr lang="es-CL" sz="1600" dirty="0"/>
              <a:t> a horrible </a:t>
            </a:r>
            <a:r>
              <a:rPr lang="es-CL" sz="1600" dirty="0" err="1"/>
              <a:t>vermin</a:t>
            </a:r>
            <a:r>
              <a:rPr lang="es-CL" sz="1600" dirty="0"/>
              <a:t>. He lay </a:t>
            </a:r>
            <a:r>
              <a:rPr lang="es-CL" sz="1600" dirty="0" err="1"/>
              <a:t>on</a:t>
            </a:r>
            <a:r>
              <a:rPr lang="es-CL" sz="1600" dirty="0"/>
              <a:t>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armour-like</a:t>
            </a:r>
            <a:r>
              <a:rPr lang="es-CL" sz="1600" dirty="0"/>
              <a:t> back.</a:t>
            </a:r>
            <a:endParaRPr lang="es-CL" sz="1400" dirty="0">
              <a:solidFill>
                <a:srgbClr val="02030B"/>
              </a:solidFill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59DB563-8199-7F1E-9700-9118BD5B8A43}"/>
              </a:ext>
            </a:extLst>
          </p:cNvPr>
          <p:cNvSpPr txBox="1"/>
          <p:nvPr/>
        </p:nvSpPr>
        <p:spPr>
          <a:xfrm>
            <a:off x="8472818" y="3667486"/>
            <a:ext cx="32084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02030B"/>
                </a:solidFill>
              </a:rPr>
              <a:t>Tercer </a:t>
            </a:r>
            <a:r>
              <a:rPr lang="es-CL" sz="2000" b="1" dirty="0" err="1">
                <a:solidFill>
                  <a:srgbClr val="02030B"/>
                </a:solidFill>
              </a:rPr>
              <a:t>item</a:t>
            </a:r>
            <a:endParaRPr lang="es-CL" sz="2000" b="1" dirty="0">
              <a:solidFill>
                <a:srgbClr val="02030B"/>
              </a:solidFill>
            </a:endParaRPr>
          </a:p>
        </p:txBody>
      </p:sp>
      <p:sp>
        <p:nvSpPr>
          <p:cNvPr id="32" name="Rectángulo redondeado 31">
            <a:extLst>
              <a:ext uri="{FF2B5EF4-FFF2-40B4-BE49-F238E27FC236}">
                <a16:creationId xmlns:a16="http://schemas.microsoft.com/office/drawing/2014/main" id="{66B2CACC-D36C-625D-2A2E-E73692E89320}"/>
              </a:ext>
            </a:extLst>
          </p:cNvPr>
          <p:cNvSpPr/>
          <p:nvPr/>
        </p:nvSpPr>
        <p:spPr>
          <a:xfrm>
            <a:off x="540679" y="2397993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1" name="Gráfico 30">
            <a:extLst>
              <a:ext uri="{FF2B5EF4-FFF2-40B4-BE49-F238E27FC236}">
                <a16:creationId xmlns:a16="http://schemas.microsoft.com/office/drawing/2014/main" id="{52794100-922C-E9AA-7B95-8B20623F71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3315" y="2545374"/>
            <a:ext cx="360000" cy="360000"/>
          </a:xfrm>
          <a:prstGeom prst="rect">
            <a:avLst/>
          </a:prstGeom>
        </p:spPr>
      </p:pic>
      <p:sp>
        <p:nvSpPr>
          <p:cNvPr id="35" name="Rectángulo redondeado 34">
            <a:extLst>
              <a:ext uri="{FF2B5EF4-FFF2-40B4-BE49-F238E27FC236}">
                <a16:creationId xmlns:a16="http://schemas.microsoft.com/office/drawing/2014/main" id="{DBB9E0F7-F911-2AC6-EC79-5794268E4CF7}"/>
              </a:ext>
            </a:extLst>
          </p:cNvPr>
          <p:cNvSpPr/>
          <p:nvPr/>
        </p:nvSpPr>
        <p:spPr>
          <a:xfrm>
            <a:off x="4480013" y="2397993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Rectángulo redondeado 36">
            <a:extLst>
              <a:ext uri="{FF2B5EF4-FFF2-40B4-BE49-F238E27FC236}">
                <a16:creationId xmlns:a16="http://schemas.microsoft.com/office/drawing/2014/main" id="{922913F0-A237-9AE5-8A2F-3A1F36D165B7}"/>
              </a:ext>
            </a:extLst>
          </p:cNvPr>
          <p:cNvSpPr/>
          <p:nvPr/>
        </p:nvSpPr>
        <p:spPr>
          <a:xfrm>
            <a:off x="8468875" y="2397993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9" name="Gráfico 28">
            <a:extLst>
              <a:ext uri="{FF2B5EF4-FFF2-40B4-BE49-F238E27FC236}">
                <a16:creationId xmlns:a16="http://schemas.microsoft.com/office/drawing/2014/main" id="{DEBCDCAA-2AF8-5114-1D07-80D47CB120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608909" y="2543583"/>
            <a:ext cx="360000" cy="360000"/>
          </a:xfrm>
          <a:prstGeom prst="rect">
            <a:avLst/>
          </a:prstGeom>
        </p:spPr>
      </p:pic>
      <p:pic>
        <p:nvPicPr>
          <p:cNvPr id="27" name="Gráfico 26">
            <a:extLst>
              <a:ext uri="{FF2B5EF4-FFF2-40B4-BE49-F238E27FC236}">
                <a16:creationId xmlns:a16="http://schemas.microsoft.com/office/drawing/2014/main" id="{3ACB45DC-2364-14A7-25D5-9A4E57490A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620047" y="2538027"/>
            <a:ext cx="360000" cy="360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795EC7F-6FF0-4DBF-815F-E154D81A0844}"/>
              </a:ext>
            </a:extLst>
          </p:cNvPr>
          <p:cNvSpPr txBox="1"/>
          <p:nvPr/>
        </p:nvSpPr>
        <p:spPr>
          <a:xfrm>
            <a:off x="541259" y="4162221"/>
            <a:ext cx="32578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err="1"/>
              <a:t>One</a:t>
            </a:r>
            <a:r>
              <a:rPr lang="es-CL" sz="1600" dirty="0"/>
              <a:t> </a:t>
            </a:r>
            <a:r>
              <a:rPr lang="es-CL" sz="1600" dirty="0" err="1"/>
              <a:t>morning</a:t>
            </a:r>
            <a:r>
              <a:rPr lang="es-CL" sz="1600" dirty="0"/>
              <a:t>, </a:t>
            </a:r>
            <a:r>
              <a:rPr lang="es-CL" sz="1600" dirty="0" err="1"/>
              <a:t>when</a:t>
            </a:r>
            <a:r>
              <a:rPr lang="es-CL" sz="1600" dirty="0"/>
              <a:t> </a:t>
            </a:r>
            <a:r>
              <a:rPr lang="es-CL" sz="1600" dirty="0" err="1"/>
              <a:t>Gregor</a:t>
            </a:r>
            <a:r>
              <a:rPr lang="es-CL" sz="1600" dirty="0"/>
              <a:t> Samsa </a:t>
            </a:r>
            <a:r>
              <a:rPr lang="es-CL" sz="1600" dirty="0" err="1"/>
              <a:t>woke</a:t>
            </a:r>
            <a:r>
              <a:rPr lang="es-CL" sz="1600" dirty="0"/>
              <a:t> </a:t>
            </a:r>
            <a:r>
              <a:rPr lang="es-CL" sz="1600" dirty="0" err="1"/>
              <a:t>from</a:t>
            </a:r>
            <a:r>
              <a:rPr lang="es-CL" sz="1600" dirty="0"/>
              <a:t> </a:t>
            </a:r>
            <a:r>
              <a:rPr lang="es-CL" sz="1600" dirty="0" err="1"/>
              <a:t>troubled</a:t>
            </a:r>
            <a:r>
              <a:rPr lang="es-CL" sz="1600" dirty="0"/>
              <a:t> </a:t>
            </a:r>
            <a:r>
              <a:rPr lang="es-CL" sz="1600" dirty="0" err="1"/>
              <a:t>dreams</a:t>
            </a:r>
            <a:r>
              <a:rPr lang="es-CL" sz="1600" dirty="0"/>
              <a:t>, he </a:t>
            </a:r>
            <a:r>
              <a:rPr lang="es-CL" sz="1600" dirty="0" err="1"/>
              <a:t>found</a:t>
            </a:r>
            <a:r>
              <a:rPr lang="es-CL" sz="1600" dirty="0"/>
              <a:t> </a:t>
            </a:r>
            <a:r>
              <a:rPr lang="es-CL" sz="1600" dirty="0" err="1"/>
              <a:t>himself</a:t>
            </a:r>
            <a:r>
              <a:rPr lang="es-CL" sz="1600" dirty="0"/>
              <a:t> </a:t>
            </a:r>
            <a:r>
              <a:rPr lang="es-CL" sz="1600" dirty="0" err="1"/>
              <a:t>transformed</a:t>
            </a:r>
            <a:r>
              <a:rPr lang="es-CL" sz="1600" dirty="0"/>
              <a:t> in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bed</a:t>
            </a:r>
            <a:r>
              <a:rPr lang="es-CL" sz="1600" dirty="0"/>
              <a:t> </a:t>
            </a:r>
            <a:r>
              <a:rPr lang="es-CL" sz="1600" dirty="0" err="1"/>
              <a:t>into</a:t>
            </a:r>
            <a:r>
              <a:rPr lang="es-CL" sz="1600" dirty="0"/>
              <a:t> a horrible </a:t>
            </a:r>
            <a:r>
              <a:rPr lang="es-CL" sz="1600" dirty="0" err="1"/>
              <a:t>vermin</a:t>
            </a:r>
            <a:r>
              <a:rPr lang="es-CL" sz="1600" dirty="0"/>
              <a:t>. He lay </a:t>
            </a:r>
            <a:r>
              <a:rPr lang="es-CL" sz="1600" dirty="0" err="1"/>
              <a:t>on</a:t>
            </a:r>
            <a:r>
              <a:rPr lang="es-CL" sz="1600" dirty="0"/>
              <a:t>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armour-like</a:t>
            </a:r>
            <a:r>
              <a:rPr lang="es-CL" sz="1600" dirty="0"/>
              <a:t> back.</a:t>
            </a:r>
            <a:endParaRPr lang="es-CL" sz="1400" dirty="0">
              <a:solidFill>
                <a:srgbClr val="02030B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A397366-011E-01F7-F415-33526BCC2789}"/>
              </a:ext>
            </a:extLst>
          </p:cNvPr>
          <p:cNvSpPr txBox="1"/>
          <p:nvPr/>
        </p:nvSpPr>
        <p:spPr>
          <a:xfrm>
            <a:off x="8463679" y="4162221"/>
            <a:ext cx="32578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err="1"/>
              <a:t>One</a:t>
            </a:r>
            <a:r>
              <a:rPr lang="es-CL" sz="1600" dirty="0"/>
              <a:t> </a:t>
            </a:r>
            <a:r>
              <a:rPr lang="es-CL" sz="1600" dirty="0" err="1"/>
              <a:t>morning</a:t>
            </a:r>
            <a:r>
              <a:rPr lang="es-CL" sz="1600" dirty="0"/>
              <a:t>, </a:t>
            </a:r>
            <a:r>
              <a:rPr lang="es-CL" sz="1600" dirty="0" err="1"/>
              <a:t>when</a:t>
            </a:r>
            <a:r>
              <a:rPr lang="es-CL" sz="1600" dirty="0"/>
              <a:t> </a:t>
            </a:r>
            <a:r>
              <a:rPr lang="es-CL" sz="1600" dirty="0" err="1"/>
              <a:t>Gregor</a:t>
            </a:r>
            <a:r>
              <a:rPr lang="es-CL" sz="1600" dirty="0"/>
              <a:t> Samsa </a:t>
            </a:r>
            <a:r>
              <a:rPr lang="es-CL" sz="1600" dirty="0" err="1"/>
              <a:t>woke</a:t>
            </a:r>
            <a:r>
              <a:rPr lang="es-CL" sz="1600" dirty="0"/>
              <a:t> </a:t>
            </a:r>
            <a:r>
              <a:rPr lang="es-CL" sz="1600" dirty="0" err="1"/>
              <a:t>from</a:t>
            </a:r>
            <a:r>
              <a:rPr lang="es-CL" sz="1600" dirty="0"/>
              <a:t> </a:t>
            </a:r>
            <a:r>
              <a:rPr lang="es-CL" sz="1600" dirty="0" err="1"/>
              <a:t>troubled</a:t>
            </a:r>
            <a:r>
              <a:rPr lang="es-CL" sz="1600" dirty="0"/>
              <a:t> </a:t>
            </a:r>
            <a:r>
              <a:rPr lang="es-CL" sz="1600" dirty="0" err="1"/>
              <a:t>dreams</a:t>
            </a:r>
            <a:r>
              <a:rPr lang="es-CL" sz="1600" dirty="0"/>
              <a:t>, he </a:t>
            </a:r>
            <a:r>
              <a:rPr lang="es-CL" sz="1600" dirty="0" err="1"/>
              <a:t>found</a:t>
            </a:r>
            <a:r>
              <a:rPr lang="es-CL" sz="1600" dirty="0"/>
              <a:t> </a:t>
            </a:r>
            <a:r>
              <a:rPr lang="es-CL" sz="1600" dirty="0" err="1"/>
              <a:t>himself</a:t>
            </a:r>
            <a:r>
              <a:rPr lang="es-CL" sz="1600" dirty="0"/>
              <a:t> </a:t>
            </a:r>
            <a:r>
              <a:rPr lang="es-CL" sz="1600" dirty="0" err="1"/>
              <a:t>transformed</a:t>
            </a:r>
            <a:r>
              <a:rPr lang="es-CL" sz="1600" dirty="0"/>
              <a:t> in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bed</a:t>
            </a:r>
            <a:r>
              <a:rPr lang="es-CL" sz="1600" dirty="0"/>
              <a:t> </a:t>
            </a:r>
            <a:r>
              <a:rPr lang="es-CL" sz="1600" dirty="0" err="1"/>
              <a:t>into</a:t>
            </a:r>
            <a:r>
              <a:rPr lang="es-CL" sz="1600" dirty="0"/>
              <a:t> a horrible </a:t>
            </a:r>
            <a:r>
              <a:rPr lang="es-CL" sz="1600" dirty="0" err="1"/>
              <a:t>vermin</a:t>
            </a:r>
            <a:r>
              <a:rPr lang="es-CL" sz="1600" dirty="0"/>
              <a:t>. He lay </a:t>
            </a:r>
            <a:r>
              <a:rPr lang="es-CL" sz="1600" dirty="0" err="1"/>
              <a:t>on</a:t>
            </a:r>
            <a:r>
              <a:rPr lang="es-CL" sz="1600" dirty="0"/>
              <a:t>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armour-like</a:t>
            </a:r>
            <a:r>
              <a:rPr lang="es-CL" sz="1600" dirty="0"/>
              <a:t> back.</a:t>
            </a:r>
            <a:endParaRPr lang="es-CL" sz="1400" dirty="0">
              <a:solidFill>
                <a:srgbClr val="0203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239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A63A5-ED4F-FCA5-1702-FC3A79ABB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D5DBA88-1F11-3214-C85E-A801EB5F3A82}"/>
              </a:ext>
            </a:extLst>
          </p:cNvPr>
          <p:cNvSpPr txBox="1"/>
          <p:nvPr/>
        </p:nvSpPr>
        <p:spPr>
          <a:xfrm>
            <a:off x="1884680" y="583708"/>
            <a:ext cx="8422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Texto introductorio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E544AF1-53A0-BEFB-E80F-1E8C90762BC3}"/>
              </a:ext>
            </a:extLst>
          </p:cNvPr>
          <p:cNvSpPr txBox="1"/>
          <p:nvPr/>
        </p:nvSpPr>
        <p:spPr>
          <a:xfrm>
            <a:off x="1884680" y="953040"/>
            <a:ext cx="84226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sz="2800" b="1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Título de la sección</a:t>
            </a:r>
          </a:p>
        </p:txBody>
      </p:sp>
      <p:sp>
        <p:nvSpPr>
          <p:cNvPr id="10" name="Rectángulo redondeado 9">
            <a:extLst>
              <a:ext uri="{FF2B5EF4-FFF2-40B4-BE49-F238E27FC236}">
                <a16:creationId xmlns:a16="http://schemas.microsoft.com/office/drawing/2014/main" id="{B258A8F2-3E78-138C-63E9-477476DACD5B}"/>
              </a:ext>
            </a:extLst>
          </p:cNvPr>
          <p:cNvSpPr/>
          <p:nvPr/>
        </p:nvSpPr>
        <p:spPr>
          <a:xfrm>
            <a:off x="284480" y="3177554"/>
            <a:ext cx="3728720" cy="3096738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31550"/>
              </a:solidFill>
            </a:endParaRPr>
          </a:p>
        </p:txBody>
      </p:sp>
      <p:sp>
        <p:nvSpPr>
          <p:cNvPr id="11" name="Rectángulo redondeado 10">
            <a:extLst>
              <a:ext uri="{FF2B5EF4-FFF2-40B4-BE49-F238E27FC236}">
                <a16:creationId xmlns:a16="http://schemas.microsoft.com/office/drawing/2014/main" id="{CCA02D85-7389-4702-C1D5-EBA6CB98B628}"/>
              </a:ext>
            </a:extLst>
          </p:cNvPr>
          <p:cNvSpPr/>
          <p:nvPr/>
        </p:nvSpPr>
        <p:spPr>
          <a:xfrm>
            <a:off x="4223814" y="3177554"/>
            <a:ext cx="3728720" cy="3096738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31550"/>
              </a:solidFill>
            </a:endParaRPr>
          </a:p>
        </p:txBody>
      </p:sp>
      <p:sp>
        <p:nvSpPr>
          <p:cNvPr id="12" name="Rectángulo redondeado 11">
            <a:extLst>
              <a:ext uri="{FF2B5EF4-FFF2-40B4-BE49-F238E27FC236}">
                <a16:creationId xmlns:a16="http://schemas.microsoft.com/office/drawing/2014/main" id="{B8A11B64-5748-1F2A-61C6-ED8E72B9EA58}"/>
              </a:ext>
            </a:extLst>
          </p:cNvPr>
          <p:cNvSpPr/>
          <p:nvPr/>
        </p:nvSpPr>
        <p:spPr>
          <a:xfrm>
            <a:off x="8212676" y="3177554"/>
            <a:ext cx="3728720" cy="3096738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31550"/>
              </a:solidFill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47DCB4D-B550-4187-F80C-CDDC55A00BFF}"/>
              </a:ext>
            </a:extLst>
          </p:cNvPr>
          <p:cNvSpPr txBox="1"/>
          <p:nvPr/>
        </p:nvSpPr>
        <p:spPr>
          <a:xfrm>
            <a:off x="510746" y="4262108"/>
            <a:ext cx="23764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1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EA69C5B-F51D-3A44-59F3-F7B7F44EB521}"/>
              </a:ext>
            </a:extLst>
          </p:cNvPr>
          <p:cNvSpPr txBox="1"/>
          <p:nvPr/>
        </p:nvSpPr>
        <p:spPr>
          <a:xfrm>
            <a:off x="510746" y="4745667"/>
            <a:ext cx="32084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err="1"/>
              <a:t>One</a:t>
            </a:r>
            <a:r>
              <a:rPr lang="es-CL" sz="1600" dirty="0"/>
              <a:t> </a:t>
            </a:r>
            <a:r>
              <a:rPr lang="es-CL" sz="1600" dirty="0" err="1"/>
              <a:t>morning</a:t>
            </a:r>
            <a:r>
              <a:rPr lang="es-CL" sz="1600" dirty="0"/>
              <a:t>, </a:t>
            </a:r>
            <a:r>
              <a:rPr lang="es-CL" sz="1600" dirty="0" err="1"/>
              <a:t>when</a:t>
            </a:r>
            <a:r>
              <a:rPr lang="es-CL" sz="1600" dirty="0"/>
              <a:t> </a:t>
            </a:r>
            <a:r>
              <a:rPr lang="es-CL" sz="1600" dirty="0" err="1"/>
              <a:t>Gregor</a:t>
            </a:r>
            <a:r>
              <a:rPr lang="es-CL" sz="1600" dirty="0"/>
              <a:t> Samsa </a:t>
            </a:r>
            <a:r>
              <a:rPr lang="es-CL" sz="1600" dirty="0" err="1"/>
              <a:t>woke</a:t>
            </a:r>
            <a:r>
              <a:rPr lang="es-CL" sz="1600" dirty="0"/>
              <a:t> </a:t>
            </a:r>
            <a:r>
              <a:rPr lang="es-CL" sz="1600" dirty="0" err="1"/>
              <a:t>from</a:t>
            </a:r>
            <a:r>
              <a:rPr lang="es-CL" sz="1600" dirty="0"/>
              <a:t> </a:t>
            </a:r>
            <a:r>
              <a:rPr lang="es-CL" sz="1600" dirty="0" err="1"/>
              <a:t>troubled</a:t>
            </a:r>
            <a:r>
              <a:rPr lang="es-CL" sz="1600" dirty="0"/>
              <a:t> </a:t>
            </a:r>
            <a:r>
              <a:rPr lang="es-CL" sz="1600" dirty="0" err="1"/>
              <a:t>dreams</a:t>
            </a:r>
            <a:r>
              <a:rPr lang="es-CL" sz="1600" dirty="0"/>
              <a:t>, he </a:t>
            </a:r>
            <a:r>
              <a:rPr lang="es-CL" sz="1600" dirty="0" err="1"/>
              <a:t>found</a:t>
            </a:r>
            <a:r>
              <a:rPr lang="es-CL" sz="1600" dirty="0"/>
              <a:t> </a:t>
            </a:r>
            <a:r>
              <a:rPr lang="es-CL" sz="1600" dirty="0" err="1"/>
              <a:t>himself</a:t>
            </a:r>
            <a:r>
              <a:rPr lang="es-CL" sz="1600" dirty="0"/>
              <a:t> </a:t>
            </a:r>
            <a:r>
              <a:rPr lang="es-CL" sz="1600" dirty="0" err="1"/>
              <a:t>transformed</a:t>
            </a:r>
            <a:r>
              <a:rPr lang="es-CL" sz="1600" dirty="0"/>
              <a:t> in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bed</a:t>
            </a:r>
            <a:r>
              <a:rPr lang="es-CL" sz="1600" dirty="0"/>
              <a:t> </a:t>
            </a:r>
            <a:r>
              <a:rPr lang="es-CL" sz="1600" dirty="0" err="1"/>
              <a:t>into</a:t>
            </a:r>
            <a:r>
              <a:rPr lang="es-CL" sz="1600" dirty="0"/>
              <a:t> a horrible </a:t>
            </a:r>
            <a:r>
              <a:rPr lang="es-CL" sz="1600" dirty="0" err="1"/>
              <a:t>vermin</a:t>
            </a:r>
            <a:r>
              <a:rPr lang="es-CL" sz="1600" dirty="0"/>
              <a:t>. He lay </a:t>
            </a:r>
            <a:r>
              <a:rPr lang="es-CL" sz="1600" dirty="0" err="1"/>
              <a:t>on</a:t>
            </a:r>
            <a:r>
              <a:rPr lang="es-CL" sz="1600" dirty="0"/>
              <a:t>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armour-like</a:t>
            </a:r>
            <a:r>
              <a:rPr lang="es-CL" sz="1600" dirty="0"/>
              <a:t> back.</a:t>
            </a:r>
            <a:endParaRPr lang="es-CL" sz="1400" dirty="0">
              <a:solidFill>
                <a:srgbClr val="02030B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0A0FB091-3050-1DF9-22C5-41D39FB251B7}"/>
              </a:ext>
            </a:extLst>
          </p:cNvPr>
          <p:cNvSpPr txBox="1"/>
          <p:nvPr/>
        </p:nvSpPr>
        <p:spPr>
          <a:xfrm>
            <a:off x="4477467" y="4262108"/>
            <a:ext cx="3257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2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A90CDC1-D7F1-DFC7-0ECC-9A1417AFA31B}"/>
              </a:ext>
            </a:extLst>
          </p:cNvPr>
          <p:cNvSpPr txBox="1"/>
          <p:nvPr/>
        </p:nvSpPr>
        <p:spPr>
          <a:xfrm>
            <a:off x="4477466" y="4745667"/>
            <a:ext cx="32578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err="1"/>
              <a:t>One</a:t>
            </a:r>
            <a:r>
              <a:rPr lang="es-CL" sz="1600" dirty="0"/>
              <a:t> </a:t>
            </a:r>
            <a:r>
              <a:rPr lang="es-CL" sz="1600" dirty="0" err="1"/>
              <a:t>morning</a:t>
            </a:r>
            <a:r>
              <a:rPr lang="es-CL" sz="1600" dirty="0"/>
              <a:t>, </a:t>
            </a:r>
            <a:r>
              <a:rPr lang="es-CL" sz="1600" dirty="0" err="1"/>
              <a:t>when</a:t>
            </a:r>
            <a:r>
              <a:rPr lang="es-CL" sz="1600" dirty="0"/>
              <a:t> </a:t>
            </a:r>
            <a:r>
              <a:rPr lang="es-CL" sz="1600" dirty="0" err="1"/>
              <a:t>Gregor</a:t>
            </a:r>
            <a:r>
              <a:rPr lang="es-CL" sz="1600" dirty="0"/>
              <a:t> Samsa </a:t>
            </a:r>
            <a:r>
              <a:rPr lang="es-CL" sz="1600" dirty="0" err="1"/>
              <a:t>woke</a:t>
            </a:r>
            <a:r>
              <a:rPr lang="es-CL" sz="1600" dirty="0"/>
              <a:t> </a:t>
            </a:r>
            <a:r>
              <a:rPr lang="es-CL" sz="1600" dirty="0" err="1"/>
              <a:t>from</a:t>
            </a:r>
            <a:r>
              <a:rPr lang="es-CL" sz="1600" dirty="0"/>
              <a:t> </a:t>
            </a:r>
            <a:r>
              <a:rPr lang="es-CL" sz="1600" dirty="0" err="1"/>
              <a:t>troubled</a:t>
            </a:r>
            <a:r>
              <a:rPr lang="es-CL" sz="1600" dirty="0"/>
              <a:t> </a:t>
            </a:r>
            <a:r>
              <a:rPr lang="es-CL" sz="1600" dirty="0" err="1"/>
              <a:t>dreams</a:t>
            </a:r>
            <a:r>
              <a:rPr lang="es-CL" sz="1600" dirty="0"/>
              <a:t>, he </a:t>
            </a:r>
            <a:r>
              <a:rPr lang="es-CL" sz="1600" dirty="0" err="1"/>
              <a:t>found</a:t>
            </a:r>
            <a:r>
              <a:rPr lang="es-CL" sz="1600" dirty="0"/>
              <a:t> </a:t>
            </a:r>
            <a:r>
              <a:rPr lang="es-CL" sz="1600" dirty="0" err="1"/>
              <a:t>himself</a:t>
            </a:r>
            <a:r>
              <a:rPr lang="es-CL" sz="1600" dirty="0"/>
              <a:t> </a:t>
            </a:r>
            <a:r>
              <a:rPr lang="es-CL" sz="1600" dirty="0" err="1"/>
              <a:t>transformed</a:t>
            </a:r>
            <a:r>
              <a:rPr lang="es-CL" sz="1600" dirty="0"/>
              <a:t> in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bed</a:t>
            </a:r>
            <a:r>
              <a:rPr lang="es-CL" sz="1600" dirty="0"/>
              <a:t> </a:t>
            </a:r>
            <a:r>
              <a:rPr lang="es-CL" sz="1600" dirty="0" err="1"/>
              <a:t>into</a:t>
            </a:r>
            <a:r>
              <a:rPr lang="es-CL" sz="1600" dirty="0"/>
              <a:t> a horrible </a:t>
            </a:r>
            <a:r>
              <a:rPr lang="es-CL" sz="1600" dirty="0" err="1"/>
              <a:t>vermin</a:t>
            </a:r>
            <a:r>
              <a:rPr lang="es-CL" sz="1600" dirty="0"/>
              <a:t>. He lay </a:t>
            </a:r>
            <a:r>
              <a:rPr lang="es-CL" sz="1600" dirty="0" err="1"/>
              <a:t>on</a:t>
            </a:r>
            <a:r>
              <a:rPr lang="es-CL" sz="1600" dirty="0"/>
              <a:t>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armour-like</a:t>
            </a:r>
            <a:r>
              <a:rPr lang="es-CL" sz="1600" dirty="0"/>
              <a:t> back.</a:t>
            </a:r>
            <a:endParaRPr lang="es-CL" sz="1400" dirty="0">
              <a:solidFill>
                <a:srgbClr val="02030B"/>
              </a:solidFill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199456E9-C02E-24C5-1B7D-799139118019}"/>
              </a:ext>
            </a:extLst>
          </p:cNvPr>
          <p:cNvSpPr txBox="1"/>
          <p:nvPr/>
        </p:nvSpPr>
        <p:spPr>
          <a:xfrm>
            <a:off x="8472818" y="4262108"/>
            <a:ext cx="32084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182024"/>
                </a:solidFill>
              </a:rPr>
              <a:t>Item3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14AEFD05-2A48-353E-7242-22661CDAF473}"/>
              </a:ext>
            </a:extLst>
          </p:cNvPr>
          <p:cNvSpPr txBox="1"/>
          <p:nvPr/>
        </p:nvSpPr>
        <p:spPr>
          <a:xfrm>
            <a:off x="8472818" y="4745667"/>
            <a:ext cx="32084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err="1"/>
              <a:t>One</a:t>
            </a:r>
            <a:r>
              <a:rPr lang="es-CL" sz="1600" dirty="0"/>
              <a:t> </a:t>
            </a:r>
            <a:r>
              <a:rPr lang="es-CL" sz="1600" dirty="0" err="1"/>
              <a:t>morning</a:t>
            </a:r>
            <a:r>
              <a:rPr lang="es-CL" sz="1600" dirty="0"/>
              <a:t>, </a:t>
            </a:r>
            <a:r>
              <a:rPr lang="es-CL" sz="1600" dirty="0" err="1"/>
              <a:t>when</a:t>
            </a:r>
            <a:r>
              <a:rPr lang="es-CL" sz="1600" dirty="0"/>
              <a:t> </a:t>
            </a:r>
            <a:r>
              <a:rPr lang="es-CL" sz="1600" dirty="0" err="1"/>
              <a:t>Gregor</a:t>
            </a:r>
            <a:r>
              <a:rPr lang="es-CL" sz="1600" dirty="0"/>
              <a:t> Samsa </a:t>
            </a:r>
            <a:r>
              <a:rPr lang="es-CL" sz="1600" dirty="0" err="1"/>
              <a:t>woke</a:t>
            </a:r>
            <a:r>
              <a:rPr lang="es-CL" sz="1600" dirty="0"/>
              <a:t> </a:t>
            </a:r>
            <a:r>
              <a:rPr lang="es-CL" sz="1600" dirty="0" err="1"/>
              <a:t>from</a:t>
            </a:r>
            <a:r>
              <a:rPr lang="es-CL" sz="1600" dirty="0"/>
              <a:t> </a:t>
            </a:r>
            <a:r>
              <a:rPr lang="es-CL" sz="1600" dirty="0" err="1"/>
              <a:t>troubled</a:t>
            </a:r>
            <a:r>
              <a:rPr lang="es-CL" sz="1600" dirty="0"/>
              <a:t> </a:t>
            </a:r>
            <a:r>
              <a:rPr lang="es-CL" sz="1600" dirty="0" err="1"/>
              <a:t>dreams</a:t>
            </a:r>
            <a:r>
              <a:rPr lang="es-CL" sz="1600" dirty="0"/>
              <a:t>, he </a:t>
            </a:r>
            <a:r>
              <a:rPr lang="es-CL" sz="1600" dirty="0" err="1"/>
              <a:t>found</a:t>
            </a:r>
            <a:r>
              <a:rPr lang="es-CL" sz="1600" dirty="0"/>
              <a:t> </a:t>
            </a:r>
            <a:r>
              <a:rPr lang="es-CL" sz="1600" dirty="0" err="1"/>
              <a:t>himself</a:t>
            </a:r>
            <a:r>
              <a:rPr lang="es-CL" sz="1600" dirty="0"/>
              <a:t> </a:t>
            </a:r>
            <a:r>
              <a:rPr lang="es-CL" sz="1600" dirty="0" err="1"/>
              <a:t>transformed</a:t>
            </a:r>
            <a:r>
              <a:rPr lang="es-CL" sz="1600" dirty="0"/>
              <a:t> in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bed</a:t>
            </a:r>
            <a:r>
              <a:rPr lang="es-CL" sz="1600" dirty="0"/>
              <a:t> </a:t>
            </a:r>
            <a:r>
              <a:rPr lang="es-CL" sz="1600" dirty="0" err="1"/>
              <a:t>into</a:t>
            </a:r>
            <a:r>
              <a:rPr lang="es-CL" sz="1600" dirty="0"/>
              <a:t> a horrible </a:t>
            </a:r>
            <a:r>
              <a:rPr lang="es-CL" sz="1600" dirty="0" err="1"/>
              <a:t>vermin</a:t>
            </a:r>
            <a:r>
              <a:rPr lang="es-CL" sz="1600" dirty="0"/>
              <a:t>. He lay </a:t>
            </a:r>
            <a:r>
              <a:rPr lang="es-CL" sz="1600" dirty="0" err="1"/>
              <a:t>on</a:t>
            </a:r>
            <a:r>
              <a:rPr lang="es-CL" sz="1600" dirty="0"/>
              <a:t> </a:t>
            </a:r>
            <a:r>
              <a:rPr lang="es-CL" sz="1600" dirty="0" err="1"/>
              <a:t>his</a:t>
            </a:r>
            <a:r>
              <a:rPr lang="es-CL" sz="1600" dirty="0"/>
              <a:t> </a:t>
            </a:r>
            <a:r>
              <a:rPr lang="es-CL" sz="1600" dirty="0" err="1"/>
              <a:t>armour-like</a:t>
            </a:r>
            <a:r>
              <a:rPr lang="es-CL" sz="1600" dirty="0"/>
              <a:t> back.</a:t>
            </a:r>
            <a:endParaRPr lang="es-CL" sz="1400" dirty="0">
              <a:solidFill>
                <a:srgbClr val="02030B"/>
              </a:solidFill>
            </a:endParaRPr>
          </a:p>
        </p:txBody>
      </p:sp>
      <p:sp>
        <p:nvSpPr>
          <p:cNvPr id="19" name="Rectángulo redondeado 18">
            <a:extLst>
              <a:ext uri="{FF2B5EF4-FFF2-40B4-BE49-F238E27FC236}">
                <a16:creationId xmlns:a16="http://schemas.microsoft.com/office/drawing/2014/main" id="{BB55B101-08E8-3086-3940-E9E5DC51ED09}"/>
              </a:ext>
            </a:extLst>
          </p:cNvPr>
          <p:cNvSpPr/>
          <p:nvPr/>
        </p:nvSpPr>
        <p:spPr>
          <a:xfrm>
            <a:off x="540679" y="3460070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accent2">
              <a:lumMod val="20000"/>
              <a:lumOff val="80000"/>
              <a:alpha val="6035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Rectángulo redondeado 20">
            <a:extLst>
              <a:ext uri="{FF2B5EF4-FFF2-40B4-BE49-F238E27FC236}">
                <a16:creationId xmlns:a16="http://schemas.microsoft.com/office/drawing/2014/main" id="{6BDAC006-67B3-CD89-6505-54D8DBD455F1}"/>
              </a:ext>
            </a:extLst>
          </p:cNvPr>
          <p:cNvSpPr/>
          <p:nvPr/>
        </p:nvSpPr>
        <p:spPr>
          <a:xfrm>
            <a:off x="4480013" y="3460070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accent2">
              <a:lumMod val="20000"/>
              <a:lumOff val="80000"/>
              <a:alpha val="6035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Rectángulo redondeado 21">
            <a:extLst>
              <a:ext uri="{FF2B5EF4-FFF2-40B4-BE49-F238E27FC236}">
                <a16:creationId xmlns:a16="http://schemas.microsoft.com/office/drawing/2014/main" id="{3CE4F61D-B7D5-87DC-60A1-2A4E0C1B6409}"/>
              </a:ext>
            </a:extLst>
          </p:cNvPr>
          <p:cNvSpPr/>
          <p:nvPr/>
        </p:nvSpPr>
        <p:spPr>
          <a:xfrm>
            <a:off x="8468875" y="3460070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accent2">
              <a:lumMod val="20000"/>
              <a:lumOff val="80000"/>
              <a:alpha val="6035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6" name="Gráfico 25">
            <a:extLst>
              <a:ext uri="{FF2B5EF4-FFF2-40B4-BE49-F238E27FC236}">
                <a16:creationId xmlns:a16="http://schemas.microsoft.com/office/drawing/2014/main" id="{78FB2963-80E3-9817-A454-C4E062CF41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08909" y="3602569"/>
            <a:ext cx="360000" cy="360000"/>
          </a:xfrm>
          <a:prstGeom prst="rect">
            <a:avLst/>
          </a:prstGeom>
        </p:spPr>
      </p:pic>
      <p:pic>
        <p:nvPicPr>
          <p:cNvPr id="28" name="Gráfico 27">
            <a:extLst>
              <a:ext uri="{FF2B5EF4-FFF2-40B4-BE49-F238E27FC236}">
                <a16:creationId xmlns:a16="http://schemas.microsoft.com/office/drawing/2014/main" id="{4E0DB246-4484-DC7D-E0FE-F1026A9175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20047" y="3600104"/>
            <a:ext cx="360000" cy="360000"/>
          </a:xfrm>
          <a:prstGeom prst="rect">
            <a:avLst/>
          </a:prstGeom>
        </p:spPr>
      </p:pic>
      <p:pic>
        <p:nvPicPr>
          <p:cNvPr id="30" name="Gráfico 29">
            <a:extLst>
              <a:ext uri="{FF2B5EF4-FFF2-40B4-BE49-F238E27FC236}">
                <a16:creationId xmlns:a16="http://schemas.microsoft.com/office/drawing/2014/main" id="{9FC49814-9C83-02AC-2115-EB2A38C31C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0713" y="3600104"/>
            <a:ext cx="360000" cy="360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64BDA74-2011-7A80-E1C5-7EA7BCB8C7AE}"/>
              </a:ext>
            </a:extLst>
          </p:cNvPr>
          <p:cNvSpPr txBox="1"/>
          <p:nvPr/>
        </p:nvSpPr>
        <p:spPr>
          <a:xfrm>
            <a:off x="1884680" y="2326687"/>
            <a:ext cx="8422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ED3E41"/>
                </a:solidFill>
                <a:effectLst/>
                <a:latin typeface="Aptos" panose="020B0004020202020204" pitchFamily="34" charset="0"/>
              </a:rPr>
              <a:t>Otro texto de ser necesario</a:t>
            </a:r>
          </a:p>
        </p:txBody>
      </p:sp>
    </p:spTree>
    <p:extLst>
      <p:ext uri="{BB962C8B-B14F-4D97-AF65-F5344CB8AC3E}">
        <p14:creationId xmlns:p14="http://schemas.microsoft.com/office/powerpoint/2010/main" val="4176732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2E6492E8-D58E-7DDF-40A6-B15A7A5D5F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6677" b="15936"/>
          <a:stretch>
            <a:fillRect/>
          </a:stretch>
        </p:blipFill>
        <p:spPr>
          <a:xfrm>
            <a:off x="0" y="-100391"/>
            <a:ext cx="12192000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5A26E0C5-21D1-9CBC-A4AE-5BA60FA1B981}"/>
              </a:ext>
            </a:extLst>
          </p:cNvPr>
          <p:cNvSpPr/>
          <p:nvPr/>
        </p:nvSpPr>
        <p:spPr>
          <a:xfrm>
            <a:off x="0" y="-100391"/>
            <a:ext cx="12192000" cy="6858000"/>
          </a:xfrm>
          <a:prstGeom prst="rect">
            <a:avLst/>
          </a:prstGeom>
          <a:solidFill>
            <a:srgbClr val="02030B">
              <a:alpha val="5832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6834AC0-766C-E7A6-816A-E310CF388707}"/>
              </a:ext>
            </a:extLst>
          </p:cNvPr>
          <p:cNvSpPr txBox="1"/>
          <p:nvPr/>
        </p:nvSpPr>
        <p:spPr>
          <a:xfrm>
            <a:off x="1884680" y="2654429"/>
            <a:ext cx="8422640" cy="1549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sz="4400" b="1" i="0" u="none" strike="noStrike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Título de la</a:t>
            </a:r>
          </a:p>
          <a:p>
            <a:pPr algn="ctr" rtl="0">
              <a:spcAft>
                <a:spcPts val="800"/>
              </a:spcAft>
              <a:buNone/>
            </a:pPr>
            <a:r>
              <a:rPr lang="es-CL" sz="4400" b="1" i="0" u="none" strike="noStrike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página o sección</a:t>
            </a:r>
            <a:endParaRPr lang="es-CL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457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E5755F-3F9A-BDE7-7951-7B007F995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9825F88-4A5B-A933-A58D-61045AE97E6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868" b="7868"/>
          <a:stretch>
            <a:fillRect/>
          </a:stretch>
        </p:blipFill>
        <p:spPr>
          <a:xfrm>
            <a:off x="-8084" y="-100391"/>
            <a:ext cx="12208168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7538D14E-F1F1-CABF-F68C-EAB487965C02}"/>
              </a:ext>
            </a:extLst>
          </p:cNvPr>
          <p:cNvSpPr/>
          <p:nvPr/>
        </p:nvSpPr>
        <p:spPr>
          <a:xfrm>
            <a:off x="8084" y="-100391"/>
            <a:ext cx="12192000" cy="6858000"/>
          </a:xfrm>
          <a:prstGeom prst="rect">
            <a:avLst/>
          </a:prstGeom>
          <a:solidFill>
            <a:srgbClr val="02030B">
              <a:alpha val="5832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5398ACA-2830-1BEE-8631-50D0CFC4B121}"/>
              </a:ext>
            </a:extLst>
          </p:cNvPr>
          <p:cNvSpPr txBox="1"/>
          <p:nvPr/>
        </p:nvSpPr>
        <p:spPr>
          <a:xfrm>
            <a:off x="1884680" y="2654429"/>
            <a:ext cx="8422640" cy="1549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s-CL" sz="4400" b="1" dirty="0">
                <a:solidFill>
                  <a:schemeClr val="bg1"/>
                </a:solidFill>
                <a:latin typeface="Aptos" panose="020B0004020202020204" pitchFamily="34" charset="0"/>
              </a:rPr>
              <a:t>Título de la</a:t>
            </a:r>
          </a:p>
          <a:p>
            <a:pPr algn="ctr">
              <a:spcAft>
                <a:spcPts val="800"/>
              </a:spcAft>
            </a:pPr>
            <a:r>
              <a:rPr lang="es-CL" sz="4400" b="1" dirty="0">
                <a:solidFill>
                  <a:schemeClr val="bg1"/>
                </a:solidFill>
                <a:latin typeface="Aptos" panose="020B0004020202020204" pitchFamily="34" charset="0"/>
              </a:rPr>
              <a:t>página o sección</a:t>
            </a:r>
            <a:endParaRPr lang="es-CL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701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AD8ABB-D0DF-FDDA-B8F9-AB6B28206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62D8989-F1BA-EEB3-8078-3208D7B287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870" b="7870"/>
          <a:stretch>
            <a:fillRect/>
          </a:stretch>
        </p:blipFill>
        <p:spPr>
          <a:xfrm>
            <a:off x="-174" y="-100391"/>
            <a:ext cx="12208516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9AC9398B-3D74-E25A-B319-BBED3EC8F909}"/>
              </a:ext>
            </a:extLst>
          </p:cNvPr>
          <p:cNvSpPr/>
          <p:nvPr/>
        </p:nvSpPr>
        <p:spPr>
          <a:xfrm>
            <a:off x="8084" y="-100391"/>
            <a:ext cx="12192000" cy="6858000"/>
          </a:xfrm>
          <a:prstGeom prst="rect">
            <a:avLst/>
          </a:prstGeom>
          <a:solidFill>
            <a:srgbClr val="02030B">
              <a:alpha val="5832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BC86942-C332-F82F-4B81-13CBF0EE6552}"/>
              </a:ext>
            </a:extLst>
          </p:cNvPr>
          <p:cNvSpPr txBox="1"/>
          <p:nvPr/>
        </p:nvSpPr>
        <p:spPr>
          <a:xfrm>
            <a:off x="1884680" y="2654429"/>
            <a:ext cx="8422640" cy="1549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s-CL" sz="4400" b="1" dirty="0">
                <a:solidFill>
                  <a:schemeClr val="bg1"/>
                </a:solidFill>
                <a:latin typeface="Aptos" panose="020B0004020202020204" pitchFamily="34" charset="0"/>
              </a:rPr>
              <a:t>Título de la</a:t>
            </a:r>
          </a:p>
          <a:p>
            <a:pPr algn="ctr">
              <a:spcAft>
                <a:spcPts val="800"/>
              </a:spcAft>
            </a:pPr>
            <a:r>
              <a:rPr lang="es-CL" sz="4400" b="1" dirty="0">
                <a:solidFill>
                  <a:schemeClr val="bg1"/>
                </a:solidFill>
                <a:latin typeface="Aptos" panose="020B0004020202020204" pitchFamily="34" charset="0"/>
              </a:rPr>
              <a:t>página o sección</a:t>
            </a:r>
            <a:endParaRPr lang="es-CL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961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38CC54-859C-18F0-F450-16DEB2FA8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áfico 2">
            <a:extLst>
              <a:ext uri="{FF2B5EF4-FFF2-40B4-BE49-F238E27FC236}">
                <a16:creationId xmlns:a16="http://schemas.microsoft.com/office/drawing/2014/main" id="{B3B643F8-BE48-490F-E3C2-660A6F46B4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18254" y="2083903"/>
            <a:ext cx="360000" cy="360000"/>
          </a:xfrm>
          <a:prstGeom prst="rect">
            <a:avLst/>
          </a:prstGeom>
        </p:spPr>
      </p:pic>
      <p:pic>
        <p:nvPicPr>
          <p:cNvPr id="7" name="Gráfico 6">
            <a:extLst>
              <a:ext uri="{FF2B5EF4-FFF2-40B4-BE49-F238E27FC236}">
                <a16:creationId xmlns:a16="http://schemas.microsoft.com/office/drawing/2014/main" id="{B931C29D-2CAD-9179-354A-B7CDF87B95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17204" y="3912703"/>
            <a:ext cx="360000" cy="360000"/>
          </a:xfrm>
          <a:prstGeom prst="rect">
            <a:avLst/>
          </a:prstGeom>
        </p:spPr>
      </p:pic>
      <p:pic>
        <p:nvPicPr>
          <p:cNvPr id="13" name="Gráfico 12">
            <a:extLst>
              <a:ext uri="{FF2B5EF4-FFF2-40B4-BE49-F238E27FC236}">
                <a16:creationId xmlns:a16="http://schemas.microsoft.com/office/drawing/2014/main" id="{9313C0DC-D376-2BCE-5649-E96AC993E4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085391" y="2083903"/>
            <a:ext cx="360000" cy="360000"/>
          </a:xfrm>
          <a:prstGeom prst="rect">
            <a:avLst/>
          </a:prstGeom>
        </p:spPr>
      </p:pic>
      <p:pic>
        <p:nvPicPr>
          <p:cNvPr id="15" name="Gráfico 14">
            <a:extLst>
              <a:ext uri="{FF2B5EF4-FFF2-40B4-BE49-F238E27FC236}">
                <a16:creationId xmlns:a16="http://schemas.microsoft.com/office/drawing/2014/main" id="{F5C117E2-EE9B-CB42-C96D-5FA8C1727C8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952528" y="2083903"/>
            <a:ext cx="360000" cy="360000"/>
          </a:xfrm>
          <a:prstGeom prst="rect">
            <a:avLst/>
          </a:prstGeom>
        </p:spPr>
      </p:pic>
      <p:pic>
        <p:nvPicPr>
          <p:cNvPr id="17" name="Gráfico 16">
            <a:extLst>
              <a:ext uri="{FF2B5EF4-FFF2-40B4-BE49-F238E27FC236}">
                <a16:creationId xmlns:a16="http://schemas.microsoft.com/office/drawing/2014/main" id="{77F3A1DA-6664-1DD8-2E0F-C6971480E7B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819665" y="2083903"/>
            <a:ext cx="360000" cy="360000"/>
          </a:xfrm>
          <a:prstGeom prst="rect">
            <a:avLst/>
          </a:prstGeom>
        </p:spPr>
      </p:pic>
      <p:pic>
        <p:nvPicPr>
          <p:cNvPr id="19" name="Gráfico 18">
            <a:extLst>
              <a:ext uri="{FF2B5EF4-FFF2-40B4-BE49-F238E27FC236}">
                <a16:creationId xmlns:a16="http://schemas.microsoft.com/office/drawing/2014/main" id="{202FB922-837A-278D-FB53-05D1FA77748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55476" y="3912703"/>
            <a:ext cx="360000" cy="360000"/>
          </a:xfrm>
          <a:prstGeom prst="rect">
            <a:avLst/>
          </a:prstGeom>
        </p:spPr>
      </p:pic>
      <p:pic>
        <p:nvPicPr>
          <p:cNvPr id="21" name="Gráfico 20">
            <a:extLst>
              <a:ext uri="{FF2B5EF4-FFF2-40B4-BE49-F238E27FC236}">
                <a16:creationId xmlns:a16="http://schemas.microsoft.com/office/drawing/2014/main" id="{BBD42E1C-2B00-6906-D4C7-50D43895B1C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212991" y="3912703"/>
            <a:ext cx="360000" cy="360000"/>
          </a:xfrm>
          <a:prstGeom prst="rect">
            <a:avLst/>
          </a:prstGeom>
        </p:spPr>
      </p:pic>
      <p:pic>
        <p:nvPicPr>
          <p:cNvPr id="25" name="Gráfico 24">
            <a:extLst>
              <a:ext uri="{FF2B5EF4-FFF2-40B4-BE49-F238E27FC236}">
                <a16:creationId xmlns:a16="http://schemas.microsoft.com/office/drawing/2014/main" id="{432C5DBA-5E1D-83FA-78C9-255FE8A5466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087844" y="3912703"/>
            <a:ext cx="360000" cy="360000"/>
          </a:xfrm>
          <a:prstGeom prst="rect">
            <a:avLst/>
          </a:prstGeom>
        </p:spPr>
      </p:pic>
      <p:pic>
        <p:nvPicPr>
          <p:cNvPr id="27" name="Gráfico 26">
            <a:extLst>
              <a:ext uri="{FF2B5EF4-FFF2-40B4-BE49-F238E27FC236}">
                <a16:creationId xmlns:a16="http://schemas.microsoft.com/office/drawing/2014/main" id="{93265748-A32F-1078-EBB5-34DE180C66F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2952524" y="3912703"/>
            <a:ext cx="360000" cy="360000"/>
          </a:xfrm>
          <a:prstGeom prst="rect">
            <a:avLst/>
          </a:prstGeom>
        </p:spPr>
      </p:pic>
      <p:pic>
        <p:nvPicPr>
          <p:cNvPr id="29" name="Gráfico 28">
            <a:extLst>
              <a:ext uri="{FF2B5EF4-FFF2-40B4-BE49-F238E27FC236}">
                <a16:creationId xmlns:a16="http://schemas.microsoft.com/office/drawing/2014/main" id="{950E30F2-01D6-D58A-EDA1-82DF5EA54B9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351117" y="2998303"/>
            <a:ext cx="360000" cy="360000"/>
          </a:xfrm>
          <a:prstGeom prst="rect">
            <a:avLst/>
          </a:prstGeom>
        </p:spPr>
      </p:pic>
      <p:pic>
        <p:nvPicPr>
          <p:cNvPr id="31" name="Gráfico 30">
            <a:extLst>
              <a:ext uri="{FF2B5EF4-FFF2-40B4-BE49-F238E27FC236}">
                <a16:creationId xmlns:a16="http://schemas.microsoft.com/office/drawing/2014/main" id="{8F7935B0-64CB-BCC1-1E15-884ACCE9BD62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1218254" y="2998303"/>
            <a:ext cx="360000" cy="360000"/>
          </a:xfrm>
          <a:prstGeom prst="rect">
            <a:avLst/>
          </a:prstGeom>
        </p:spPr>
      </p:pic>
      <p:pic>
        <p:nvPicPr>
          <p:cNvPr id="33" name="Gráfico 32">
            <a:extLst>
              <a:ext uri="{FF2B5EF4-FFF2-40B4-BE49-F238E27FC236}">
                <a16:creationId xmlns:a16="http://schemas.microsoft.com/office/drawing/2014/main" id="{B05A163F-6A6A-F571-E0F2-398139C50E7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2085391" y="3008260"/>
            <a:ext cx="360000" cy="360000"/>
          </a:xfrm>
          <a:prstGeom prst="rect">
            <a:avLst/>
          </a:prstGeom>
        </p:spPr>
      </p:pic>
      <p:pic>
        <p:nvPicPr>
          <p:cNvPr id="35" name="Gráfico 34">
            <a:extLst>
              <a:ext uri="{FF2B5EF4-FFF2-40B4-BE49-F238E27FC236}">
                <a16:creationId xmlns:a16="http://schemas.microsoft.com/office/drawing/2014/main" id="{6B3AFB82-308D-F179-0CD7-6093515AB20D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2952524" y="3008260"/>
            <a:ext cx="360000" cy="360000"/>
          </a:xfrm>
          <a:prstGeom prst="rect">
            <a:avLst/>
          </a:prstGeom>
        </p:spPr>
      </p:pic>
      <p:pic>
        <p:nvPicPr>
          <p:cNvPr id="37" name="Gráfico 36">
            <a:extLst>
              <a:ext uri="{FF2B5EF4-FFF2-40B4-BE49-F238E27FC236}">
                <a16:creationId xmlns:a16="http://schemas.microsoft.com/office/drawing/2014/main" id="{1FD2F7EA-BDF5-186E-41FC-1750B5777555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3819665" y="3008260"/>
            <a:ext cx="360000" cy="360000"/>
          </a:xfrm>
          <a:prstGeom prst="rect">
            <a:avLst/>
          </a:prstGeom>
        </p:spPr>
      </p:pic>
      <p:pic>
        <p:nvPicPr>
          <p:cNvPr id="23" name="Gráfico 22">
            <a:extLst>
              <a:ext uri="{FF2B5EF4-FFF2-40B4-BE49-F238E27FC236}">
                <a16:creationId xmlns:a16="http://schemas.microsoft.com/office/drawing/2014/main" id="{DEBDE07C-2013-F410-F164-D8522449EA1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4686802" y="2083903"/>
            <a:ext cx="360000" cy="360000"/>
          </a:xfrm>
          <a:prstGeom prst="rect">
            <a:avLst/>
          </a:prstGeom>
        </p:spPr>
      </p:pic>
      <p:pic>
        <p:nvPicPr>
          <p:cNvPr id="39" name="Gráfico 38">
            <a:extLst>
              <a:ext uri="{FF2B5EF4-FFF2-40B4-BE49-F238E27FC236}">
                <a16:creationId xmlns:a16="http://schemas.microsoft.com/office/drawing/2014/main" id="{4D5BB10F-CF36-0847-260C-EF9960031C3C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4686802" y="2998303"/>
            <a:ext cx="360000" cy="360000"/>
          </a:xfrm>
          <a:prstGeom prst="rect">
            <a:avLst/>
          </a:prstGeom>
        </p:spPr>
      </p:pic>
      <p:pic>
        <p:nvPicPr>
          <p:cNvPr id="41" name="Gráfico 40">
            <a:extLst>
              <a:ext uri="{FF2B5EF4-FFF2-40B4-BE49-F238E27FC236}">
                <a16:creationId xmlns:a16="http://schemas.microsoft.com/office/drawing/2014/main" id="{FC69C7BA-6330-126C-CA8D-23D97208987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351117" y="4832841"/>
            <a:ext cx="360000" cy="360000"/>
          </a:xfrm>
          <a:prstGeom prst="rect">
            <a:avLst/>
          </a:prstGeom>
        </p:spPr>
      </p:pic>
      <p:pic>
        <p:nvPicPr>
          <p:cNvPr id="43" name="Gráfico 42">
            <a:extLst>
              <a:ext uri="{FF2B5EF4-FFF2-40B4-BE49-F238E27FC236}">
                <a16:creationId xmlns:a16="http://schemas.microsoft.com/office/drawing/2014/main" id="{B2E77FC2-4CE1-9F75-553E-57C64DC40F3B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1212991" y="4827103"/>
            <a:ext cx="360000" cy="360000"/>
          </a:xfrm>
          <a:prstGeom prst="rect">
            <a:avLst/>
          </a:prstGeom>
        </p:spPr>
      </p:pic>
      <p:pic>
        <p:nvPicPr>
          <p:cNvPr id="45" name="Gráfico 44">
            <a:extLst>
              <a:ext uri="{FF2B5EF4-FFF2-40B4-BE49-F238E27FC236}">
                <a16:creationId xmlns:a16="http://schemas.microsoft.com/office/drawing/2014/main" id="{BD2D719C-71E5-4298-0B0D-DE8EA1B27CDA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351117" y="2083903"/>
            <a:ext cx="360000" cy="360000"/>
          </a:xfrm>
          <a:prstGeom prst="rect">
            <a:avLst/>
          </a:prstGeom>
        </p:spPr>
      </p:pic>
      <p:pic>
        <p:nvPicPr>
          <p:cNvPr id="47" name="Gráfico 46">
            <a:extLst>
              <a:ext uri="{FF2B5EF4-FFF2-40B4-BE49-F238E27FC236}">
                <a16:creationId xmlns:a16="http://schemas.microsoft.com/office/drawing/2014/main" id="{4DB5D95A-B1EE-9B21-6819-72A57AB03486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3740835" y="4827103"/>
            <a:ext cx="360000" cy="360000"/>
          </a:xfrm>
          <a:prstGeom prst="rect">
            <a:avLst/>
          </a:prstGeom>
        </p:spPr>
      </p:pic>
      <p:pic>
        <p:nvPicPr>
          <p:cNvPr id="49" name="Gráfico 48">
            <a:extLst>
              <a:ext uri="{FF2B5EF4-FFF2-40B4-BE49-F238E27FC236}">
                <a16:creationId xmlns:a16="http://schemas.microsoft.com/office/drawing/2014/main" id="{50BBC2B8-8D0B-BAC1-9FD7-CB9541470A1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96DAC541-7B7A-43D3-8B79-37D633B846F1}">
                <asvg:svgBlip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2074865" y="4837060"/>
            <a:ext cx="360000" cy="360000"/>
          </a:xfrm>
          <a:prstGeom prst="rect">
            <a:avLst/>
          </a:prstGeom>
        </p:spPr>
      </p:pic>
      <p:pic>
        <p:nvPicPr>
          <p:cNvPr id="51" name="Gráfico 50">
            <a:extLst>
              <a:ext uri="{FF2B5EF4-FFF2-40B4-BE49-F238E27FC236}">
                <a16:creationId xmlns:a16="http://schemas.microsoft.com/office/drawing/2014/main" id="{4E4450EF-1A08-A05F-00B2-01441EB57CE2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2936739" y="4837060"/>
            <a:ext cx="360000" cy="360000"/>
          </a:xfrm>
          <a:prstGeom prst="rect">
            <a:avLst/>
          </a:prstGeom>
        </p:spPr>
      </p:pic>
      <p:sp>
        <p:nvSpPr>
          <p:cNvPr id="53" name="CuadroTexto 52">
            <a:extLst>
              <a:ext uri="{FF2B5EF4-FFF2-40B4-BE49-F238E27FC236}">
                <a16:creationId xmlns:a16="http://schemas.microsoft.com/office/drawing/2014/main" id="{DCF7DC38-2055-CB80-7976-378428D45C2F}"/>
              </a:ext>
            </a:extLst>
          </p:cNvPr>
          <p:cNvSpPr txBox="1"/>
          <p:nvPr/>
        </p:nvSpPr>
        <p:spPr>
          <a:xfrm>
            <a:off x="204298" y="723547"/>
            <a:ext cx="4754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>
                <a:solidFill>
                  <a:srgbClr val="02030B"/>
                </a:solidFill>
              </a:rPr>
              <a:t>Íconos</a:t>
            </a:r>
            <a:endParaRPr lang="es-CL" sz="3200" dirty="0">
              <a:solidFill>
                <a:srgbClr val="02030B"/>
              </a:solidFill>
            </a:endParaRP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796CF3C3-9269-A6FA-6CC5-C329A8612B52}"/>
              </a:ext>
            </a:extLst>
          </p:cNvPr>
          <p:cNvSpPr txBox="1"/>
          <p:nvPr/>
        </p:nvSpPr>
        <p:spPr>
          <a:xfrm>
            <a:off x="204298" y="1219059"/>
            <a:ext cx="2772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182024"/>
                </a:solidFill>
              </a:rPr>
              <a:t>Se puede cambiar el color</a:t>
            </a:r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101C3136-920A-96D8-8C5E-58EAA6ADD36F}"/>
              </a:ext>
            </a:extLst>
          </p:cNvPr>
          <p:cNvSpPr txBox="1"/>
          <p:nvPr/>
        </p:nvSpPr>
        <p:spPr>
          <a:xfrm>
            <a:off x="6576523" y="723547"/>
            <a:ext cx="4754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>
                <a:solidFill>
                  <a:srgbClr val="02030B"/>
                </a:solidFill>
              </a:rPr>
              <a:t>Íconos 3d</a:t>
            </a:r>
            <a:endParaRPr lang="es-CL" sz="3200" dirty="0">
              <a:solidFill>
                <a:srgbClr val="02030B"/>
              </a:solidFill>
            </a:endParaRPr>
          </a:p>
        </p:txBody>
      </p:sp>
      <p:pic>
        <p:nvPicPr>
          <p:cNvPr id="56" name="Imagen 55">
            <a:extLst>
              <a:ext uri="{FF2B5EF4-FFF2-40B4-BE49-F238E27FC236}">
                <a16:creationId xmlns:a16="http://schemas.microsoft.com/office/drawing/2014/main" id="{0BBA0F38-9769-8407-A097-68045FE1F459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6706099" y="1875969"/>
            <a:ext cx="1106802" cy="775868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875A3EA0-D803-438F-E196-BA4412D35406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8440373" y="1817781"/>
            <a:ext cx="769271" cy="89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18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04452B-7B4C-74C6-9F8C-24D6ACA3B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62C7F9C-F0DE-F2F3-AE22-9C4ED670698F}"/>
              </a:ext>
            </a:extLst>
          </p:cNvPr>
          <p:cNvSpPr txBox="1"/>
          <p:nvPr/>
        </p:nvSpPr>
        <p:spPr>
          <a:xfrm>
            <a:off x="7525512" y="3205972"/>
            <a:ext cx="3669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Texto introductorio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BFAD889-58B1-CD5F-EF69-8C61AB8550C3}"/>
              </a:ext>
            </a:extLst>
          </p:cNvPr>
          <p:cNvSpPr txBox="1"/>
          <p:nvPr/>
        </p:nvSpPr>
        <p:spPr>
          <a:xfrm>
            <a:off x="6757416" y="3575304"/>
            <a:ext cx="520598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sz="2800" b="1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Título para imagen a la izquierda y texto a la derecha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5C0E23A-DA11-2CC6-560D-8435B90213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7007" y="2168494"/>
            <a:ext cx="1106802" cy="775868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14FE0449-04AF-FFC3-1D3E-34E57971A50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260" r="317"/>
          <a:stretch>
            <a:fillRect/>
          </a:stretch>
        </p:blipFill>
        <p:spPr>
          <a:xfrm>
            <a:off x="0" y="0"/>
            <a:ext cx="6629400" cy="675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9812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18246F-D61B-842B-A109-B3019A67C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ángulo redondeado 24">
            <a:extLst>
              <a:ext uri="{FF2B5EF4-FFF2-40B4-BE49-F238E27FC236}">
                <a16:creationId xmlns:a16="http://schemas.microsoft.com/office/drawing/2014/main" id="{9FD1CB83-5199-6609-8EC1-1D82901D7F2B}"/>
              </a:ext>
            </a:extLst>
          </p:cNvPr>
          <p:cNvSpPr/>
          <p:nvPr/>
        </p:nvSpPr>
        <p:spPr>
          <a:xfrm>
            <a:off x="5943600" y="868680"/>
            <a:ext cx="5823030" cy="1674752"/>
          </a:xfrm>
          <a:prstGeom prst="roundRect">
            <a:avLst>
              <a:gd name="adj" fmla="val 18665"/>
            </a:avLst>
          </a:prstGeom>
          <a:solidFill>
            <a:srgbClr val="DEE7E9">
              <a:alpha val="2197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31550"/>
              </a:solidFill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1FBD6D6-6DEB-6F38-9480-D1032DBC8E76}"/>
              </a:ext>
            </a:extLst>
          </p:cNvPr>
          <p:cNvSpPr txBox="1"/>
          <p:nvPr/>
        </p:nvSpPr>
        <p:spPr>
          <a:xfrm>
            <a:off x="6885151" y="1036941"/>
            <a:ext cx="2918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</a:t>
            </a:r>
            <a:r>
              <a:rPr lang="es-CL" sz="2000" b="1" dirty="0" err="1">
                <a:solidFill>
                  <a:srgbClr val="182024"/>
                </a:solidFill>
              </a:rPr>
              <a:t>check</a:t>
            </a:r>
            <a:r>
              <a:rPr lang="es-CL" sz="2000" b="1" dirty="0">
                <a:solidFill>
                  <a:srgbClr val="182024"/>
                </a:solidFill>
              </a:rPr>
              <a:t> 1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FBA28FA-FAE8-0D7C-2D29-C69371302D97}"/>
              </a:ext>
            </a:extLst>
          </p:cNvPr>
          <p:cNvSpPr txBox="1"/>
          <p:nvPr/>
        </p:nvSpPr>
        <p:spPr>
          <a:xfrm>
            <a:off x="6885150" y="1526056"/>
            <a:ext cx="45797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182024"/>
                </a:solidFill>
              </a:rPr>
              <a:t>Sub </a:t>
            </a:r>
            <a:r>
              <a:rPr lang="es-CL" sz="1600" dirty="0" err="1">
                <a:solidFill>
                  <a:srgbClr val="182024"/>
                </a:solidFill>
              </a:rPr>
              <a:t>item</a:t>
            </a:r>
            <a:r>
              <a:rPr lang="es-CL" sz="1600" dirty="0">
                <a:solidFill>
                  <a:srgbClr val="182024"/>
                </a:solidFill>
              </a:rPr>
              <a:t> del elemento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182024"/>
                </a:solidFill>
              </a:rPr>
              <a:t>Sub </a:t>
            </a:r>
            <a:r>
              <a:rPr lang="es-CL" sz="1600" dirty="0" err="1">
                <a:solidFill>
                  <a:srgbClr val="182024"/>
                </a:solidFill>
              </a:rPr>
              <a:t>item</a:t>
            </a:r>
            <a:r>
              <a:rPr lang="es-CL" sz="1600" dirty="0">
                <a:solidFill>
                  <a:srgbClr val="182024"/>
                </a:solidFill>
              </a:rPr>
              <a:t> del elemento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182024"/>
                </a:solidFill>
              </a:rPr>
              <a:t>Sub </a:t>
            </a:r>
            <a:r>
              <a:rPr lang="es-CL" sz="1600" dirty="0" err="1">
                <a:solidFill>
                  <a:srgbClr val="182024"/>
                </a:solidFill>
              </a:rPr>
              <a:t>item</a:t>
            </a:r>
            <a:r>
              <a:rPr lang="es-CL" sz="1600" dirty="0">
                <a:solidFill>
                  <a:srgbClr val="182024"/>
                </a:solidFill>
              </a:rPr>
              <a:t> del elemento</a:t>
            </a:r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0E48EB28-14C3-3DBC-662C-DD7EA8C70C1A}"/>
              </a:ext>
            </a:extLst>
          </p:cNvPr>
          <p:cNvGrpSpPr/>
          <p:nvPr/>
        </p:nvGrpSpPr>
        <p:grpSpPr>
          <a:xfrm>
            <a:off x="6160698" y="1464572"/>
            <a:ext cx="482968" cy="482968"/>
            <a:chOff x="5898018" y="1295973"/>
            <a:chExt cx="482968" cy="482968"/>
          </a:xfrm>
        </p:grpSpPr>
        <p:sp>
          <p:nvSpPr>
            <p:cNvPr id="19" name="Rectángulo redondeado 18">
              <a:extLst>
                <a:ext uri="{FF2B5EF4-FFF2-40B4-BE49-F238E27FC236}">
                  <a16:creationId xmlns:a16="http://schemas.microsoft.com/office/drawing/2014/main" id="{D20F10EC-1913-4694-4D50-DA21131D8101}"/>
                </a:ext>
              </a:extLst>
            </p:cNvPr>
            <p:cNvSpPr/>
            <p:nvPr/>
          </p:nvSpPr>
          <p:spPr>
            <a:xfrm>
              <a:off x="5898018" y="1295973"/>
              <a:ext cx="482968" cy="482968"/>
            </a:xfrm>
            <a:prstGeom prst="roundRect">
              <a:avLst>
                <a:gd name="adj" fmla="val 30209"/>
              </a:avLst>
            </a:prstGeom>
            <a:solidFill>
              <a:schemeClr val="accent6">
                <a:lumMod val="20000"/>
                <a:lumOff val="80000"/>
                <a:alpha val="60356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pic>
          <p:nvPicPr>
            <p:cNvPr id="9" name="Gráfico 8">
              <a:extLst>
                <a:ext uri="{FF2B5EF4-FFF2-40B4-BE49-F238E27FC236}">
                  <a16:creationId xmlns:a16="http://schemas.microsoft.com/office/drawing/2014/main" id="{ABE2D3D3-A0B3-BBAF-BEA9-E2899C0ACB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59502" y="1357457"/>
              <a:ext cx="360000" cy="360000"/>
            </a:xfrm>
            <a:prstGeom prst="rect">
              <a:avLst/>
            </a:prstGeom>
          </p:spPr>
        </p:pic>
      </p:grpSp>
      <p:sp>
        <p:nvSpPr>
          <p:cNvPr id="44" name="Rectángulo redondeado 43">
            <a:extLst>
              <a:ext uri="{FF2B5EF4-FFF2-40B4-BE49-F238E27FC236}">
                <a16:creationId xmlns:a16="http://schemas.microsoft.com/office/drawing/2014/main" id="{72034A34-337F-E3C0-4C9E-1B9ACB2B1D49}"/>
              </a:ext>
            </a:extLst>
          </p:cNvPr>
          <p:cNvSpPr/>
          <p:nvPr/>
        </p:nvSpPr>
        <p:spPr>
          <a:xfrm>
            <a:off x="5943600" y="2706624"/>
            <a:ext cx="5823030" cy="1674752"/>
          </a:xfrm>
          <a:prstGeom prst="roundRect">
            <a:avLst>
              <a:gd name="adj" fmla="val 18665"/>
            </a:avLst>
          </a:prstGeom>
          <a:solidFill>
            <a:srgbClr val="DEE7E9">
              <a:alpha val="2197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31550"/>
              </a:solidFill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184FFD51-5B11-A69F-6239-4D5C0C90D38E}"/>
              </a:ext>
            </a:extLst>
          </p:cNvPr>
          <p:cNvSpPr txBox="1"/>
          <p:nvPr/>
        </p:nvSpPr>
        <p:spPr>
          <a:xfrm>
            <a:off x="6885151" y="2874885"/>
            <a:ext cx="2918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</a:t>
            </a:r>
            <a:r>
              <a:rPr lang="es-CL" sz="2000" b="1" dirty="0" err="1">
                <a:solidFill>
                  <a:srgbClr val="182024"/>
                </a:solidFill>
              </a:rPr>
              <a:t>check</a:t>
            </a:r>
            <a:r>
              <a:rPr lang="es-CL" sz="2000" b="1" dirty="0">
                <a:solidFill>
                  <a:srgbClr val="182024"/>
                </a:solidFill>
              </a:rPr>
              <a:t> 2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08E5B239-64BE-66AE-830B-EACA343E3FBE}"/>
              </a:ext>
            </a:extLst>
          </p:cNvPr>
          <p:cNvSpPr txBox="1"/>
          <p:nvPr/>
        </p:nvSpPr>
        <p:spPr>
          <a:xfrm>
            <a:off x="6885150" y="3364000"/>
            <a:ext cx="45797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182024"/>
                </a:solidFill>
              </a:rPr>
              <a:t>Sub </a:t>
            </a:r>
            <a:r>
              <a:rPr lang="es-CL" sz="1600" dirty="0" err="1">
                <a:solidFill>
                  <a:srgbClr val="182024"/>
                </a:solidFill>
              </a:rPr>
              <a:t>item</a:t>
            </a:r>
            <a:r>
              <a:rPr lang="es-CL" sz="1600" dirty="0">
                <a:solidFill>
                  <a:srgbClr val="182024"/>
                </a:solidFill>
              </a:rPr>
              <a:t> del elemento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182024"/>
                </a:solidFill>
              </a:rPr>
              <a:t>Sub </a:t>
            </a:r>
            <a:r>
              <a:rPr lang="es-CL" sz="1600" dirty="0" err="1">
                <a:solidFill>
                  <a:srgbClr val="182024"/>
                </a:solidFill>
              </a:rPr>
              <a:t>item</a:t>
            </a:r>
            <a:r>
              <a:rPr lang="es-CL" sz="1600" dirty="0">
                <a:solidFill>
                  <a:srgbClr val="182024"/>
                </a:solidFill>
              </a:rPr>
              <a:t> del elemento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182024"/>
                </a:solidFill>
              </a:rPr>
              <a:t>Sub </a:t>
            </a:r>
            <a:r>
              <a:rPr lang="es-CL" sz="1600" dirty="0" err="1">
                <a:solidFill>
                  <a:srgbClr val="182024"/>
                </a:solidFill>
              </a:rPr>
              <a:t>item</a:t>
            </a:r>
            <a:r>
              <a:rPr lang="es-CL" sz="1600" dirty="0">
                <a:solidFill>
                  <a:srgbClr val="182024"/>
                </a:solidFill>
              </a:rPr>
              <a:t> del elemento</a:t>
            </a:r>
          </a:p>
        </p:txBody>
      </p:sp>
      <p:grpSp>
        <p:nvGrpSpPr>
          <p:cNvPr id="47" name="Grupo 46">
            <a:extLst>
              <a:ext uri="{FF2B5EF4-FFF2-40B4-BE49-F238E27FC236}">
                <a16:creationId xmlns:a16="http://schemas.microsoft.com/office/drawing/2014/main" id="{25BB874B-1A1E-3604-5019-EBE7D93FD0EA}"/>
              </a:ext>
            </a:extLst>
          </p:cNvPr>
          <p:cNvGrpSpPr/>
          <p:nvPr/>
        </p:nvGrpSpPr>
        <p:grpSpPr>
          <a:xfrm>
            <a:off x="6160698" y="3302516"/>
            <a:ext cx="482968" cy="482968"/>
            <a:chOff x="5898018" y="1295973"/>
            <a:chExt cx="482968" cy="482968"/>
          </a:xfrm>
        </p:grpSpPr>
        <p:sp>
          <p:nvSpPr>
            <p:cNvPr id="48" name="Rectángulo redondeado 47">
              <a:extLst>
                <a:ext uri="{FF2B5EF4-FFF2-40B4-BE49-F238E27FC236}">
                  <a16:creationId xmlns:a16="http://schemas.microsoft.com/office/drawing/2014/main" id="{07EED330-9254-9650-41BB-A4E5EF69A905}"/>
                </a:ext>
              </a:extLst>
            </p:cNvPr>
            <p:cNvSpPr/>
            <p:nvPr/>
          </p:nvSpPr>
          <p:spPr>
            <a:xfrm>
              <a:off x="5898018" y="1295973"/>
              <a:ext cx="482968" cy="482968"/>
            </a:xfrm>
            <a:prstGeom prst="roundRect">
              <a:avLst>
                <a:gd name="adj" fmla="val 30209"/>
              </a:avLst>
            </a:prstGeom>
            <a:solidFill>
              <a:schemeClr val="accent6">
                <a:lumMod val="20000"/>
                <a:lumOff val="80000"/>
                <a:alpha val="60356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pic>
          <p:nvPicPr>
            <p:cNvPr id="49" name="Gráfico 48">
              <a:extLst>
                <a:ext uri="{FF2B5EF4-FFF2-40B4-BE49-F238E27FC236}">
                  <a16:creationId xmlns:a16="http://schemas.microsoft.com/office/drawing/2014/main" id="{8FFA790F-6A9D-01F4-D5DA-9AE1C9FF6F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59502" y="1357457"/>
              <a:ext cx="360000" cy="360000"/>
            </a:xfrm>
            <a:prstGeom prst="rect">
              <a:avLst/>
            </a:prstGeom>
          </p:spPr>
        </p:pic>
      </p:grpSp>
      <p:sp>
        <p:nvSpPr>
          <p:cNvPr id="50" name="Rectángulo redondeado 49">
            <a:extLst>
              <a:ext uri="{FF2B5EF4-FFF2-40B4-BE49-F238E27FC236}">
                <a16:creationId xmlns:a16="http://schemas.microsoft.com/office/drawing/2014/main" id="{3F817B83-EF60-D80B-D8B5-2F4A7B0EA234}"/>
              </a:ext>
            </a:extLst>
          </p:cNvPr>
          <p:cNvSpPr/>
          <p:nvPr/>
        </p:nvSpPr>
        <p:spPr>
          <a:xfrm>
            <a:off x="5943600" y="4544568"/>
            <a:ext cx="5823030" cy="1674752"/>
          </a:xfrm>
          <a:prstGeom prst="roundRect">
            <a:avLst>
              <a:gd name="adj" fmla="val 18665"/>
            </a:avLst>
          </a:prstGeom>
          <a:solidFill>
            <a:srgbClr val="DEE7E9">
              <a:alpha val="2197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31550"/>
              </a:solidFill>
            </a:endParaRPr>
          </a:p>
        </p:txBody>
      </p:sp>
      <p:sp>
        <p:nvSpPr>
          <p:cNvPr id="51" name="CuadroTexto 50">
            <a:extLst>
              <a:ext uri="{FF2B5EF4-FFF2-40B4-BE49-F238E27FC236}">
                <a16:creationId xmlns:a16="http://schemas.microsoft.com/office/drawing/2014/main" id="{5CE19CF0-A41B-F421-203C-F41979574E67}"/>
              </a:ext>
            </a:extLst>
          </p:cNvPr>
          <p:cNvSpPr txBox="1"/>
          <p:nvPr/>
        </p:nvSpPr>
        <p:spPr>
          <a:xfrm>
            <a:off x="6885150" y="4712829"/>
            <a:ext cx="4243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</a:t>
            </a:r>
            <a:r>
              <a:rPr lang="es-CL" sz="2000" b="1" dirty="0" err="1">
                <a:solidFill>
                  <a:srgbClr val="182024"/>
                </a:solidFill>
              </a:rPr>
              <a:t>check</a:t>
            </a:r>
            <a:r>
              <a:rPr lang="es-CL" sz="2000" b="1" dirty="0">
                <a:solidFill>
                  <a:srgbClr val="182024"/>
                </a:solidFill>
              </a:rPr>
              <a:t> 3</a:t>
            </a: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217404C8-D3DE-6730-F12E-252DF3E327BD}"/>
              </a:ext>
            </a:extLst>
          </p:cNvPr>
          <p:cNvSpPr txBox="1"/>
          <p:nvPr/>
        </p:nvSpPr>
        <p:spPr>
          <a:xfrm>
            <a:off x="6885150" y="5201944"/>
            <a:ext cx="476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182024"/>
                </a:solidFill>
              </a:rPr>
              <a:t>Sub </a:t>
            </a:r>
            <a:r>
              <a:rPr lang="es-CL" sz="1600" dirty="0" err="1">
                <a:solidFill>
                  <a:srgbClr val="182024"/>
                </a:solidFill>
              </a:rPr>
              <a:t>item</a:t>
            </a:r>
            <a:r>
              <a:rPr lang="es-CL" sz="1600" dirty="0">
                <a:solidFill>
                  <a:srgbClr val="182024"/>
                </a:solidFill>
              </a:rPr>
              <a:t> del elemento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182024"/>
                </a:solidFill>
              </a:rPr>
              <a:t>Sub </a:t>
            </a:r>
            <a:r>
              <a:rPr lang="es-CL" sz="1600" dirty="0" err="1">
                <a:solidFill>
                  <a:srgbClr val="182024"/>
                </a:solidFill>
              </a:rPr>
              <a:t>item</a:t>
            </a:r>
            <a:r>
              <a:rPr lang="es-CL" sz="1600" dirty="0">
                <a:solidFill>
                  <a:srgbClr val="182024"/>
                </a:solidFill>
              </a:rPr>
              <a:t> del elemento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182024"/>
                </a:solidFill>
              </a:rPr>
              <a:t>Sub </a:t>
            </a:r>
            <a:r>
              <a:rPr lang="es-CL" sz="1600" dirty="0" err="1">
                <a:solidFill>
                  <a:srgbClr val="182024"/>
                </a:solidFill>
              </a:rPr>
              <a:t>item</a:t>
            </a:r>
            <a:r>
              <a:rPr lang="es-CL" sz="1600" dirty="0">
                <a:solidFill>
                  <a:srgbClr val="182024"/>
                </a:solidFill>
              </a:rPr>
              <a:t> del elemento</a:t>
            </a:r>
          </a:p>
        </p:txBody>
      </p:sp>
      <p:grpSp>
        <p:nvGrpSpPr>
          <p:cNvPr id="53" name="Grupo 52">
            <a:extLst>
              <a:ext uri="{FF2B5EF4-FFF2-40B4-BE49-F238E27FC236}">
                <a16:creationId xmlns:a16="http://schemas.microsoft.com/office/drawing/2014/main" id="{403721BC-FCA4-DC1A-9F9A-0073EB2361E6}"/>
              </a:ext>
            </a:extLst>
          </p:cNvPr>
          <p:cNvGrpSpPr/>
          <p:nvPr/>
        </p:nvGrpSpPr>
        <p:grpSpPr>
          <a:xfrm>
            <a:off x="6160698" y="5140460"/>
            <a:ext cx="482968" cy="482968"/>
            <a:chOff x="5898018" y="1295973"/>
            <a:chExt cx="482968" cy="482968"/>
          </a:xfrm>
        </p:grpSpPr>
        <p:sp>
          <p:nvSpPr>
            <p:cNvPr id="54" name="Rectángulo redondeado 53">
              <a:extLst>
                <a:ext uri="{FF2B5EF4-FFF2-40B4-BE49-F238E27FC236}">
                  <a16:creationId xmlns:a16="http://schemas.microsoft.com/office/drawing/2014/main" id="{2DB3F56A-17C9-4DBA-976E-9B907F393F5D}"/>
                </a:ext>
              </a:extLst>
            </p:cNvPr>
            <p:cNvSpPr/>
            <p:nvPr/>
          </p:nvSpPr>
          <p:spPr>
            <a:xfrm>
              <a:off x="5898018" y="1295973"/>
              <a:ext cx="482968" cy="482968"/>
            </a:xfrm>
            <a:prstGeom prst="roundRect">
              <a:avLst>
                <a:gd name="adj" fmla="val 30209"/>
              </a:avLst>
            </a:prstGeom>
            <a:solidFill>
              <a:schemeClr val="accent6">
                <a:lumMod val="20000"/>
                <a:lumOff val="80000"/>
                <a:alpha val="60356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pic>
          <p:nvPicPr>
            <p:cNvPr id="55" name="Gráfico 54">
              <a:extLst>
                <a:ext uri="{FF2B5EF4-FFF2-40B4-BE49-F238E27FC236}">
                  <a16:creationId xmlns:a16="http://schemas.microsoft.com/office/drawing/2014/main" id="{6104521D-F586-D33A-FDB4-C81ED73B6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59502" y="1357457"/>
              <a:ext cx="360000" cy="360000"/>
            </a:xfrm>
            <a:prstGeom prst="rect">
              <a:avLst/>
            </a:prstGeom>
          </p:spPr>
        </p:pic>
      </p:grpSp>
      <p:sp>
        <p:nvSpPr>
          <p:cNvPr id="58" name="CuadroTexto 57">
            <a:extLst>
              <a:ext uri="{FF2B5EF4-FFF2-40B4-BE49-F238E27FC236}">
                <a16:creationId xmlns:a16="http://schemas.microsoft.com/office/drawing/2014/main" id="{55D39520-53A5-2280-2944-3E2E839C4219}"/>
              </a:ext>
            </a:extLst>
          </p:cNvPr>
          <p:cNvSpPr txBox="1"/>
          <p:nvPr/>
        </p:nvSpPr>
        <p:spPr>
          <a:xfrm>
            <a:off x="382517" y="2804174"/>
            <a:ext cx="50628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s-CL" dirty="0">
                <a:solidFill>
                  <a:srgbClr val="182024"/>
                </a:solidFill>
                <a:latin typeface="Aptos" panose="020B0004020202020204" pitchFamily="34" charset="0"/>
              </a:rPr>
              <a:t>Texto introductorio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269BA1AA-F636-805F-E544-3C4F90FDC0A0}"/>
              </a:ext>
            </a:extLst>
          </p:cNvPr>
          <p:cNvSpPr txBox="1"/>
          <p:nvPr/>
        </p:nvSpPr>
        <p:spPr>
          <a:xfrm>
            <a:off x="382517" y="3173506"/>
            <a:ext cx="506287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sz="2800" b="1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Título para un </a:t>
            </a:r>
            <a:r>
              <a:rPr lang="es-CL" sz="2800" b="1" i="0" u="none" strike="noStrike" dirty="0" err="1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checklist</a:t>
            </a:r>
            <a:r>
              <a:rPr lang="es-CL" sz="2800" b="1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 corto de tres elementos</a:t>
            </a:r>
          </a:p>
        </p:txBody>
      </p:sp>
      <p:pic>
        <p:nvPicPr>
          <p:cNvPr id="60" name="Imagen 59">
            <a:extLst>
              <a:ext uri="{FF2B5EF4-FFF2-40B4-BE49-F238E27FC236}">
                <a16:creationId xmlns:a16="http://schemas.microsoft.com/office/drawing/2014/main" id="{9764A294-7151-1EAB-564C-47C4E0C177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5296" y="1646526"/>
            <a:ext cx="769271" cy="892243"/>
          </a:xfrm>
          <a:prstGeom prst="rect">
            <a:avLst/>
          </a:prstGeom>
        </p:spPr>
      </p:pic>
      <p:sp>
        <p:nvSpPr>
          <p:cNvPr id="61" name="CuadroTexto 60">
            <a:extLst>
              <a:ext uri="{FF2B5EF4-FFF2-40B4-BE49-F238E27FC236}">
                <a16:creationId xmlns:a16="http://schemas.microsoft.com/office/drawing/2014/main" id="{2562FD05-A216-6A32-D057-FEE59CDE038D}"/>
              </a:ext>
            </a:extLst>
          </p:cNvPr>
          <p:cNvSpPr txBox="1"/>
          <p:nvPr/>
        </p:nvSpPr>
        <p:spPr>
          <a:xfrm>
            <a:off x="382517" y="4312934"/>
            <a:ext cx="50628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FF0000"/>
                </a:solidFill>
                <a:effectLst/>
                <a:latin typeface="Aptos" panose="020B0004020202020204" pitchFamily="34" charset="0"/>
              </a:rPr>
              <a:t>Este es un texto extra de ser necesario</a:t>
            </a:r>
          </a:p>
        </p:txBody>
      </p:sp>
    </p:spTree>
    <p:extLst>
      <p:ext uri="{BB962C8B-B14F-4D97-AF65-F5344CB8AC3E}">
        <p14:creationId xmlns:p14="http://schemas.microsoft.com/office/powerpoint/2010/main" val="35343779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B6BD5B-0051-4718-B4D5-42B8E9EF7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70AFC0F2-FC64-445E-5DC4-CD78FA5DAAF1}"/>
              </a:ext>
            </a:extLst>
          </p:cNvPr>
          <p:cNvSpPr txBox="1"/>
          <p:nvPr/>
        </p:nvSpPr>
        <p:spPr>
          <a:xfrm>
            <a:off x="202184" y="1900793"/>
            <a:ext cx="37205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Aft>
                <a:spcPts val="800"/>
              </a:spcAft>
              <a:buNone/>
            </a:pPr>
            <a:r>
              <a:rPr lang="es-CL" sz="1400" i="0" u="none" strike="noStrike" dirty="0">
                <a:solidFill>
                  <a:schemeClr val="bg1">
                    <a:lumMod val="50000"/>
                  </a:schemeClr>
                </a:solidFill>
                <a:effectLst/>
                <a:latin typeface="Aptos" panose="020B0004020202020204" pitchFamily="34" charset="0"/>
              </a:rPr>
              <a:t>Texto introductorio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4AEC344-25F8-0D00-6AC1-B026A8FA942B}"/>
              </a:ext>
            </a:extLst>
          </p:cNvPr>
          <p:cNvSpPr txBox="1"/>
          <p:nvPr/>
        </p:nvSpPr>
        <p:spPr>
          <a:xfrm>
            <a:off x="204298" y="2208570"/>
            <a:ext cx="40293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s-CL" sz="3200" b="1" dirty="0">
                <a:solidFill>
                  <a:srgbClr val="182024"/>
                </a:solidFill>
                <a:latin typeface="Aptos" panose="020B0004020202020204" pitchFamily="34" charset="0"/>
              </a:rPr>
              <a:t>Título para imagen a la derecha y texto a la izquierda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FA46E8D-C70C-0E3C-0961-6B1441DD2A26}"/>
              </a:ext>
            </a:extLst>
          </p:cNvPr>
          <p:cNvSpPr txBox="1"/>
          <p:nvPr/>
        </p:nvSpPr>
        <p:spPr>
          <a:xfrm>
            <a:off x="202184" y="3778230"/>
            <a:ext cx="38668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>
                <a:solidFill>
                  <a:srgbClr val="182024"/>
                </a:solidFill>
              </a:rPr>
              <a:t>Texto extra de ser necesario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1870845-324E-1429-1D97-ED9D0C9FF89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719" r="10374"/>
          <a:stretch>
            <a:fillRect/>
          </a:stretch>
        </p:blipFill>
        <p:spPr>
          <a:xfrm>
            <a:off x="4599432" y="0"/>
            <a:ext cx="7592568" cy="675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9514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51C229-EDDD-5394-02CD-25843E1D3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>
            <a:extLst>
              <a:ext uri="{FF2B5EF4-FFF2-40B4-BE49-F238E27FC236}">
                <a16:creationId xmlns:a16="http://schemas.microsoft.com/office/drawing/2014/main" id="{52BB4A14-C1E4-757C-C1C7-05A87093F969}"/>
              </a:ext>
            </a:extLst>
          </p:cNvPr>
          <p:cNvSpPr/>
          <p:nvPr/>
        </p:nvSpPr>
        <p:spPr>
          <a:xfrm>
            <a:off x="7903465" y="1820015"/>
            <a:ext cx="3018838" cy="4060800"/>
          </a:xfrm>
          <a:prstGeom prst="roundRect">
            <a:avLst>
              <a:gd name="adj" fmla="val 9704"/>
            </a:avLst>
          </a:prstGeom>
          <a:blipFill>
            <a:blip r:embed="rId3"/>
            <a:stretch>
              <a:fillRect l="-24699" t="-85638" r="-72891" b="-23582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Rectángulo redondeado 28">
            <a:extLst>
              <a:ext uri="{FF2B5EF4-FFF2-40B4-BE49-F238E27FC236}">
                <a16:creationId xmlns:a16="http://schemas.microsoft.com/office/drawing/2014/main" id="{9CAA25D6-3470-3EF1-A4E5-50315CC8CD99}"/>
              </a:ext>
            </a:extLst>
          </p:cNvPr>
          <p:cNvSpPr/>
          <p:nvPr/>
        </p:nvSpPr>
        <p:spPr>
          <a:xfrm>
            <a:off x="7903465" y="1820015"/>
            <a:ext cx="3018838" cy="4059936"/>
          </a:xfrm>
          <a:prstGeom prst="roundRect">
            <a:avLst>
              <a:gd name="adj" fmla="val 9704"/>
            </a:avLst>
          </a:prstGeom>
          <a:gradFill>
            <a:gsLst>
              <a:gs pos="35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redondeado 11">
            <a:extLst>
              <a:ext uri="{FF2B5EF4-FFF2-40B4-BE49-F238E27FC236}">
                <a16:creationId xmlns:a16="http://schemas.microsoft.com/office/drawing/2014/main" id="{B8AD4F62-0153-F44E-058A-5B964CAAF265}"/>
              </a:ext>
            </a:extLst>
          </p:cNvPr>
          <p:cNvSpPr/>
          <p:nvPr/>
        </p:nvSpPr>
        <p:spPr>
          <a:xfrm>
            <a:off x="4540861" y="1820015"/>
            <a:ext cx="3018838" cy="4059936"/>
          </a:xfrm>
          <a:prstGeom prst="roundRect">
            <a:avLst>
              <a:gd name="adj" fmla="val 970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7003" r="-29303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Rectángulo redondeado 25">
            <a:extLst>
              <a:ext uri="{FF2B5EF4-FFF2-40B4-BE49-F238E27FC236}">
                <a16:creationId xmlns:a16="http://schemas.microsoft.com/office/drawing/2014/main" id="{14AF174E-BF1B-0F75-C0EB-92A95B1C1843}"/>
              </a:ext>
            </a:extLst>
          </p:cNvPr>
          <p:cNvSpPr/>
          <p:nvPr/>
        </p:nvSpPr>
        <p:spPr>
          <a:xfrm>
            <a:off x="4538473" y="1820015"/>
            <a:ext cx="3018838" cy="4059936"/>
          </a:xfrm>
          <a:prstGeom prst="roundRect">
            <a:avLst>
              <a:gd name="adj" fmla="val 9704"/>
            </a:avLst>
          </a:prstGeom>
          <a:gradFill>
            <a:gsLst>
              <a:gs pos="35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Rectángulo redondeado 2">
            <a:extLst>
              <a:ext uri="{FF2B5EF4-FFF2-40B4-BE49-F238E27FC236}">
                <a16:creationId xmlns:a16="http://schemas.microsoft.com/office/drawing/2014/main" id="{2C14A0EB-5A20-64E7-4BF6-C0CF9211FB36}"/>
              </a:ext>
            </a:extLst>
          </p:cNvPr>
          <p:cNvSpPr/>
          <p:nvPr/>
        </p:nvSpPr>
        <p:spPr>
          <a:xfrm>
            <a:off x="1178258" y="1820015"/>
            <a:ext cx="3018838" cy="4060800"/>
          </a:xfrm>
          <a:prstGeom prst="roundRect">
            <a:avLst>
              <a:gd name="adj" fmla="val 9704"/>
            </a:avLst>
          </a:prstGeom>
          <a:blipFill>
            <a:blip r:embed="rId5"/>
            <a:stretch>
              <a:fillRect l="-31089" r="-12009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BD3B7D4-F87A-A72E-F581-AAB00F0DD735}"/>
              </a:ext>
            </a:extLst>
          </p:cNvPr>
          <p:cNvSpPr txBox="1"/>
          <p:nvPr/>
        </p:nvSpPr>
        <p:spPr>
          <a:xfrm>
            <a:off x="1884680" y="583708"/>
            <a:ext cx="8422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Texto introductorio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C1075CC-15A4-35F1-24F9-7FE7DE1E2848}"/>
              </a:ext>
            </a:extLst>
          </p:cNvPr>
          <p:cNvSpPr txBox="1"/>
          <p:nvPr/>
        </p:nvSpPr>
        <p:spPr>
          <a:xfrm>
            <a:off x="1884680" y="953040"/>
            <a:ext cx="84226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sz="2800" b="1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Título para 3 imágenes con texto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7232BD1E-19AD-4E64-70BA-3E163D9D5CA2}"/>
              </a:ext>
            </a:extLst>
          </p:cNvPr>
          <p:cNvSpPr txBox="1"/>
          <p:nvPr/>
        </p:nvSpPr>
        <p:spPr>
          <a:xfrm>
            <a:off x="1884680" y="6223707"/>
            <a:ext cx="8422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ED3E41"/>
                </a:solidFill>
                <a:effectLst/>
                <a:latin typeface="Aptos" panose="020B0004020202020204" pitchFamily="34" charset="0"/>
              </a:rPr>
              <a:t>Bajada final si es necesaria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53C7A91-4F4F-B8E1-8862-348050E9DFF1}"/>
              </a:ext>
            </a:extLst>
          </p:cNvPr>
          <p:cNvSpPr txBox="1"/>
          <p:nvPr/>
        </p:nvSpPr>
        <p:spPr>
          <a:xfrm>
            <a:off x="4632300" y="4404798"/>
            <a:ext cx="2821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>
                <a:solidFill>
                  <a:schemeClr val="bg1"/>
                </a:solidFill>
              </a:rPr>
              <a:t>Adaptación al cliente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6A94F3C-BA51-3DB4-B987-82D20D19EA76}"/>
              </a:ext>
            </a:extLst>
          </p:cNvPr>
          <p:cNvSpPr txBox="1"/>
          <p:nvPr/>
        </p:nvSpPr>
        <p:spPr>
          <a:xfrm>
            <a:off x="4632300" y="4804908"/>
            <a:ext cx="282143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solidFill>
                  <a:schemeClr val="bg1"/>
                </a:solidFill>
              </a:rPr>
              <a:t>Diseñamos soluciones que respetan tus procesos y sistemas, minimizando fricciones.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83012290-FD53-1698-86FD-1BBD9189D7CD}"/>
              </a:ext>
            </a:extLst>
          </p:cNvPr>
          <p:cNvSpPr txBox="1"/>
          <p:nvPr/>
        </p:nvSpPr>
        <p:spPr>
          <a:xfrm>
            <a:off x="7994904" y="4404798"/>
            <a:ext cx="2821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>
                <a:solidFill>
                  <a:schemeClr val="bg1"/>
                </a:solidFill>
              </a:rPr>
              <a:t>Enfoque en proveedores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ECE03D80-2D60-8417-7610-3DB6BAE5BBB0}"/>
              </a:ext>
            </a:extLst>
          </p:cNvPr>
          <p:cNvSpPr txBox="1"/>
          <p:nvPr/>
        </p:nvSpPr>
        <p:spPr>
          <a:xfrm>
            <a:off x="7994904" y="4804908"/>
            <a:ext cx="282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solidFill>
                  <a:schemeClr val="bg1"/>
                </a:solidFill>
              </a:rPr>
              <a:t>Tenemos un compromiso con atraer y beneficiar a tus proveedores con condiciones óptimas.</a:t>
            </a:r>
          </a:p>
        </p:txBody>
      </p:sp>
      <p:sp>
        <p:nvSpPr>
          <p:cNvPr id="27" name="Rectángulo redondeado 26">
            <a:extLst>
              <a:ext uri="{FF2B5EF4-FFF2-40B4-BE49-F238E27FC236}">
                <a16:creationId xmlns:a16="http://schemas.microsoft.com/office/drawing/2014/main" id="{07CE2F4C-51D8-0673-6042-DBAF9827D444}"/>
              </a:ext>
            </a:extLst>
          </p:cNvPr>
          <p:cNvSpPr/>
          <p:nvPr/>
        </p:nvSpPr>
        <p:spPr>
          <a:xfrm>
            <a:off x="1183026" y="1820015"/>
            <a:ext cx="3018838" cy="4059936"/>
          </a:xfrm>
          <a:prstGeom prst="roundRect">
            <a:avLst>
              <a:gd name="adj" fmla="val 9704"/>
            </a:avLst>
          </a:prstGeom>
          <a:gradFill>
            <a:gsLst>
              <a:gs pos="35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B7655AB-57C0-F7D5-37ED-79370EC3A195}"/>
              </a:ext>
            </a:extLst>
          </p:cNvPr>
          <p:cNvSpPr txBox="1"/>
          <p:nvPr/>
        </p:nvSpPr>
        <p:spPr>
          <a:xfrm>
            <a:off x="1269697" y="4404798"/>
            <a:ext cx="2821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>
                <a:solidFill>
                  <a:schemeClr val="bg1"/>
                </a:solidFill>
              </a:rPr>
              <a:t>Experiencia y respaldo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0F69783-1FD9-F3D6-A2A0-BA27A0845C75}"/>
              </a:ext>
            </a:extLst>
          </p:cNvPr>
          <p:cNvSpPr txBox="1"/>
          <p:nvPr/>
        </p:nvSpPr>
        <p:spPr>
          <a:xfrm>
            <a:off x="1269697" y="4804908"/>
            <a:ext cx="282143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solidFill>
                  <a:schemeClr val="bg1"/>
                </a:solidFill>
              </a:rPr>
              <a:t> Somos Penta Financiero y contamos con gran trayectoria en soluciones financieras confiables.</a:t>
            </a:r>
          </a:p>
        </p:txBody>
      </p:sp>
    </p:spTree>
    <p:extLst>
      <p:ext uri="{BB962C8B-B14F-4D97-AF65-F5344CB8AC3E}">
        <p14:creationId xmlns:p14="http://schemas.microsoft.com/office/powerpoint/2010/main" val="25029467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77DCE1-DBF4-F0E9-CD9B-60D81921C6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206EB036-8E3F-1528-7FCE-91EF4E639CFD}"/>
              </a:ext>
            </a:extLst>
          </p:cNvPr>
          <p:cNvSpPr txBox="1"/>
          <p:nvPr/>
        </p:nvSpPr>
        <p:spPr>
          <a:xfrm>
            <a:off x="1884680" y="583708"/>
            <a:ext cx="8422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Texto introductorio a línea de tiempo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4CB06E6-8D80-1269-8020-C1BBAC9DAB90}"/>
              </a:ext>
            </a:extLst>
          </p:cNvPr>
          <p:cNvSpPr txBox="1"/>
          <p:nvPr/>
        </p:nvSpPr>
        <p:spPr>
          <a:xfrm>
            <a:off x="1884680" y="953040"/>
            <a:ext cx="84226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sz="2800" b="1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Línea de tiempo de 3 pasos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0981E10-C15C-FA26-B256-85244F8B1B0F}"/>
              </a:ext>
            </a:extLst>
          </p:cNvPr>
          <p:cNvSpPr txBox="1"/>
          <p:nvPr/>
        </p:nvSpPr>
        <p:spPr>
          <a:xfrm>
            <a:off x="510746" y="4253009"/>
            <a:ext cx="2918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1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417D451-63F8-42EF-5A8C-0C941396F2B7}"/>
              </a:ext>
            </a:extLst>
          </p:cNvPr>
          <p:cNvSpPr txBox="1"/>
          <p:nvPr/>
        </p:nvSpPr>
        <p:spPr>
          <a:xfrm>
            <a:off x="510746" y="4653119"/>
            <a:ext cx="32084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 err="1">
                <a:solidFill>
                  <a:srgbClr val="182024"/>
                </a:solidFill>
              </a:rPr>
              <a:t>One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morning</a:t>
            </a:r>
            <a:r>
              <a:rPr lang="es-CL" sz="1600" dirty="0">
                <a:solidFill>
                  <a:srgbClr val="182024"/>
                </a:solidFill>
              </a:rPr>
              <a:t>, </a:t>
            </a:r>
            <a:r>
              <a:rPr lang="es-CL" sz="1600" dirty="0" err="1">
                <a:solidFill>
                  <a:srgbClr val="182024"/>
                </a:solidFill>
              </a:rPr>
              <a:t>when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Gregor</a:t>
            </a:r>
            <a:r>
              <a:rPr lang="es-CL" sz="1600" dirty="0">
                <a:solidFill>
                  <a:srgbClr val="182024"/>
                </a:solidFill>
              </a:rPr>
              <a:t> Samsa </a:t>
            </a:r>
            <a:r>
              <a:rPr lang="es-CL" sz="1600" dirty="0" err="1">
                <a:solidFill>
                  <a:srgbClr val="182024"/>
                </a:solidFill>
              </a:rPr>
              <a:t>woke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from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troubled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dreams</a:t>
            </a:r>
            <a:r>
              <a:rPr lang="es-CL" sz="1600" dirty="0">
                <a:solidFill>
                  <a:srgbClr val="182024"/>
                </a:solidFill>
              </a:rPr>
              <a:t>, he </a:t>
            </a:r>
            <a:r>
              <a:rPr lang="es-CL" sz="1600" dirty="0" err="1">
                <a:solidFill>
                  <a:srgbClr val="182024"/>
                </a:solidFill>
              </a:rPr>
              <a:t>found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himself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transformed</a:t>
            </a:r>
            <a:r>
              <a:rPr lang="es-CL" sz="1600" dirty="0">
                <a:solidFill>
                  <a:srgbClr val="182024"/>
                </a:solidFill>
              </a:rPr>
              <a:t> in </a:t>
            </a:r>
            <a:r>
              <a:rPr lang="es-CL" sz="1600" dirty="0" err="1">
                <a:solidFill>
                  <a:srgbClr val="182024"/>
                </a:solidFill>
              </a:rPr>
              <a:t>his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bed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into</a:t>
            </a:r>
            <a:r>
              <a:rPr lang="es-CL" sz="1600" dirty="0">
                <a:solidFill>
                  <a:srgbClr val="182024"/>
                </a:solidFill>
              </a:rPr>
              <a:t> a horrible </a:t>
            </a:r>
            <a:r>
              <a:rPr lang="es-CL" sz="1600" dirty="0" err="1">
                <a:solidFill>
                  <a:srgbClr val="182024"/>
                </a:solidFill>
              </a:rPr>
              <a:t>vermin</a:t>
            </a:r>
            <a:r>
              <a:rPr lang="es-CL" sz="1600" dirty="0">
                <a:solidFill>
                  <a:srgbClr val="182024"/>
                </a:solidFill>
              </a:rPr>
              <a:t>.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AAC9C0E-3008-AB06-CD3F-6FEB62D7FE99}"/>
              </a:ext>
            </a:extLst>
          </p:cNvPr>
          <p:cNvSpPr txBox="1"/>
          <p:nvPr/>
        </p:nvSpPr>
        <p:spPr>
          <a:xfrm>
            <a:off x="4477467" y="4253009"/>
            <a:ext cx="3257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2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FB369AA-1033-7E18-3BA7-75C9FDD0D264}"/>
              </a:ext>
            </a:extLst>
          </p:cNvPr>
          <p:cNvSpPr txBox="1"/>
          <p:nvPr/>
        </p:nvSpPr>
        <p:spPr>
          <a:xfrm>
            <a:off x="4477466" y="4653119"/>
            <a:ext cx="32578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 err="1">
                <a:solidFill>
                  <a:srgbClr val="182024"/>
                </a:solidFill>
              </a:rPr>
              <a:t>One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morning</a:t>
            </a:r>
            <a:r>
              <a:rPr lang="es-CL" sz="1600" dirty="0">
                <a:solidFill>
                  <a:srgbClr val="182024"/>
                </a:solidFill>
              </a:rPr>
              <a:t>, </a:t>
            </a:r>
            <a:r>
              <a:rPr lang="es-CL" sz="1600" dirty="0" err="1">
                <a:solidFill>
                  <a:srgbClr val="182024"/>
                </a:solidFill>
              </a:rPr>
              <a:t>when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Gregor</a:t>
            </a:r>
            <a:r>
              <a:rPr lang="es-CL" sz="1600" dirty="0">
                <a:solidFill>
                  <a:srgbClr val="182024"/>
                </a:solidFill>
              </a:rPr>
              <a:t> Samsa </a:t>
            </a:r>
            <a:r>
              <a:rPr lang="es-CL" sz="1600" dirty="0" err="1">
                <a:solidFill>
                  <a:srgbClr val="182024"/>
                </a:solidFill>
              </a:rPr>
              <a:t>woke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from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troubled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dreams</a:t>
            </a:r>
            <a:r>
              <a:rPr lang="es-CL" sz="1600" dirty="0">
                <a:solidFill>
                  <a:srgbClr val="182024"/>
                </a:solidFill>
              </a:rPr>
              <a:t>, he </a:t>
            </a:r>
            <a:r>
              <a:rPr lang="es-CL" sz="1600" dirty="0" err="1">
                <a:solidFill>
                  <a:srgbClr val="182024"/>
                </a:solidFill>
              </a:rPr>
              <a:t>found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himself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transformed</a:t>
            </a:r>
            <a:r>
              <a:rPr lang="es-CL" sz="1600" dirty="0">
                <a:solidFill>
                  <a:srgbClr val="182024"/>
                </a:solidFill>
              </a:rPr>
              <a:t> in </a:t>
            </a:r>
            <a:r>
              <a:rPr lang="es-CL" sz="1600" dirty="0" err="1">
                <a:solidFill>
                  <a:srgbClr val="182024"/>
                </a:solidFill>
              </a:rPr>
              <a:t>his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bed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into</a:t>
            </a:r>
            <a:r>
              <a:rPr lang="es-CL" sz="1600" dirty="0">
                <a:solidFill>
                  <a:srgbClr val="182024"/>
                </a:solidFill>
              </a:rPr>
              <a:t> a horrible </a:t>
            </a:r>
            <a:r>
              <a:rPr lang="es-CL" sz="1600" dirty="0" err="1">
                <a:solidFill>
                  <a:srgbClr val="182024"/>
                </a:solidFill>
              </a:rPr>
              <a:t>vermin</a:t>
            </a:r>
            <a:r>
              <a:rPr lang="es-CL" sz="1600" dirty="0">
                <a:solidFill>
                  <a:srgbClr val="182024"/>
                </a:solidFill>
              </a:rPr>
              <a:t>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5A4636C-D6DB-EC0B-6048-5D1B958773E6}"/>
              </a:ext>
            </a:extLst>
          </p:cNvPr>
          <p:cNvSpPr txBox="1"/>
          <p:nvPr/>
        </p:nvSpPr>
        <p:spPr>
          <a:xfrm>
            <a:off x="8472818" y="4253009"/>
            <a:ext cx="32084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3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713A0DF-CC7C-54AF-B97A-C75F5A39E685}"/>
              </a:ext>
            </a:extLst>
          </p:cNvPr>
          <p:cNvSpPr txBox="1"/>
          <p:nvPr/>
        </p:nvSpPr>
        <p:spPr>
          <a:xfrm>
            <a:off x="8472818" y="4653119"/>
            <a:ext cx="32084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1600" dirty="0" err="1">
                <a:solidFill>
                  <a:srgbClr val="182024"/>
                </a:solidFill>
              </a:rPr>
              <a:t>One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morning</a:t>
            </a:r>
            <a:r>
              <a:rPr lang="es-CL" sz="1600" dirty="0">
                <a:solidFill>
                  <a:srgbClr val="182024"/>
                </a:solidFill>
              </a:rPr>
              <a:t>, </a:t>
            </a:r>
            <a:r>
              <a:rPr lang="es-CL" sz="1600" dirty="0" err="1">
                <a:solidFill>
                  <a:srgbClr val="182024"/>
                </a:solidFill>
              </a:rPr>
              <a:t>when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Gregor</a:t>
            </a:r>
            <a:r>
              <a:rPr lang="es-CL" sz="1600" dirty="0">
                <a:solidFill>
                  <a:srgbClr val="182024"/>
                </a:solidFill>
              </a:rPr>
              <a:t> Samsa </a:t>
            </a:r>
            <a:r>
              <a:rPr lang="es-CL" sz="1600" dirty="0" err="1">
                <a:solidFill>
                  <a:srgbClr val="182024"/>
                </a:solidFill>
              </a:rPr>
              <a:t>woke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from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troubled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dreams</a:t>
            </a:r>
            <a:r>
              <a:rPr lang="es-CL" sz="1600" dirty="0">
                <a:solidFill>
                  <a:srgbClr val="182024"/>
                </a:solidFill>
              </a:rPr>
              <a:t>, he </a:t>
            </a:r>
            <a:r>
              <a:rPr lang="es-CL" sz="1600" dirty="0" err="1">
                <a:solidFill>
                  <a:srgbClr val="182024"/>
                </a:solidFill>
              </a:rPr>
              <a:t>found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himself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transformed</a:t>
            </a:r>
            <a:r>
              <a:rPr lang="es-CL" sz="1600" dirty="0">
                <a:solidFill>
                  <a:srgbClr val="182024"/>
                </a:solidFill>
              </a:rPr>
              <a:t> in </a:t>
            </a:r>
            <a:r>
              <a:rPr lang="es-CL" sz="1600" dirty="0" err="1">
                <a:solidFill>
                  <a:srgbClr val="182024"/>
                </a:solidFill>
              </a:rPr>
              <a:t>his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bed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into</a:t>
            </a:r>
            <a:r>
              <a:rPr lang="es-CL" sz="1600" dirty="0">
                <a:solidFill>
                  <a:srgbClr val="182024"/>
                </a:solidFill>
              </a:rPr>
              <a:t> a horrible </a:t>
            </a:r>
            <a:r>
              <a:rPr lang="es-CL" sz="1600" dirty="0" err="1">
                <a:solidFill>
                  <a:srgbClr val="182024"/>
                </a:solidFill>
              </a:rPr>
              <a:t>vermin</a:t>
            </a:r>
            <a:r>
              <a:rPr lang="es-CL" sz="1600" dirty="0">
                <a:solidFill>
                  <a:srgbClr val="182024"/>
                </a:solidFill>
              </a:rPr>
              <a:t>. </a:t>
            </a:r>
          </a:p>
        </p:txBody>
      </p:sp>
      <p:pic>
        <p:nvPicPr>
          <p:cNvPr id="20" name="Gráfico 19">
            <a:extLst>
              <a:ext uri="{FF2B5EF4-FFF2-40B4-BE49-F238E27FC236}">
                <a16:creationId xmlns:a16="http://schemas.microsoft.com/office/drawing/2014/main" id="{CCA852D9-3746-642A-0FA8-6FEB089D57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V="1">
            <a:off x="0" y="3939400"/>
            <a:ext cx="12192000" cy="190499"/>
          </a:xfrm>
          <a:prstGeom prst="rect">
            <a:avLst/>
          </a:prstGeom>
        </p:spPr>
      </p:pic>
      <p:sp>
        <p:nvSpPr>
          <p:cNvPr id="21" name="Rectángulo redondeado 20">
            <a:extLst>
              <a:ext uri="{FF2B5EF4-FFF2-40B4-BE49-F238E27FC236}">
                <a16:creationId xmlns:a16="http://schemas.microsoft.com/office/drawing/2014/main" id="{7C6AA5BC-E536-D147-CC59-0D4ABEC9DCED}"/>
              </a:ext>
            </a:extLst>
          </p:cNvPr>
          <p:cNvSpPr/>
          <p:nvPr/>
        </p:nvSpPr>
        <p:spPr>
          <a:xfrm>
            <a:off x="1649839" y="3031297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accent6">
              <a:lumMod val="20000"/>
              <a:lumOff val="80000"/>
              <a:alpha val="6035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Rectángulo redondeado 23">
            <a:extLst>
              <a:ext uri="{FF2B5EF4-FFF2-40B4-BE49-F238E27FC236}">
                <a16:creationId xmlns:a16="http://schemas.microsoft.com/office/drawing/2014/main" id="{96D701E0-9BBF-E650-E277-D3B986BD077E}"/>
              </a:ext>
            </a:extLst>
          </p:cNvPr>
          <p:cNvSpPr/>
          <p:nvPr/>
        </p:nvSpPr>
        <p:spPr>
          <a:xfrm>
            <a:off x="5773783" y="3031297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accent6">
              <a:lumMod val="20000"/>
              <a:lumOff val="80000"/>
              <a:alpha val="6035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Rectángulo redondeado 24">
            <a:extLst>
              <a:ext uri="{FF2B5EF4-FFF2-40B4-BE49-F238E27FC236}">
                <a16:creationId xmlns:a16="http://schemas.microsoft.com/office/drawing/2014/main" id="{029B5A20-2AA0-F22D-70DA-7DAA09CB4416}"/>
              </a:ext>
            </a:extLst>
          </p:cNvPr>
          <p:cNvSpPr/>
          <p:nvPr/>
        </p:nvSpPr>
        <p:spPr>
          <a:xfrm>
            <a:off x="9696559" y="3031297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accent6">
              <a:lumMod val="20000"/>
              <a:lumOff val="80000"/>
              <a:alpha val="6035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8" name="Gráfico 27">
            <a:extLst>
              <a:ext uri="{FF2B5EF4-FFF2-40B4-BE49-F238E27FC236}">
                <a16:creationId xmlns:a16="http://schemas.microsoft.com/office/drawing/2014/main" id="{6FF6C205-8B5B-C0B5-903F-24630E98C6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13634" y="3171331"/>
            <a:ext cx="360000" cy="360000"/>
          </a:xfrm>
          <a:prstGeom prst="rect">
            <a:avLst/>
          </a:prstGeom>
        </p:spPr>
      </p:pic>
      <p:pic>
        <p:nvPicPr>
          <p:cNvPr id="33" name="Gráfico 32">
            <a:extLst>
              <a:ext uri="{FF2B5EF4-FFF2-40B4-BE49-F238E27FC236}">
                <a16:creationId xmlns:a16="http://schemas.microsoft.com/office/drawing/2014/main" id="{E289BAA7-D6B2-B5E0-0D52-2A9BA70803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36593" y="3192920"/>
            <a:ext cx="360000" cy="360000"/>
          </a:xfrm>
          <a:prstGeom prst="rect">
            <a:avLst/>
          </a:prstGeom>
        </p:spPr>
      </p:pic>
      <p:pic>
        <p:nvPicPr>
          <p:cNvPr id="39" name="Gráfico 38">
            <a:extLst>
              <a:ext uri="{FF2B5EF4-FFF2-40B4-BE49-F238E27FC236}">
                <a16:creationId xmlns:a16="http://schemas.microsoft.com/office/drawing/2014/main" id="{DEA038B5-8B96-7761-62B1-83B66C7E305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26397" y="3175791"/>
            <a:ext cx="360000" cy="360000"/>
          </a:xfrm>
          <a:prstGeom prst="rect">
            <a:avLst/>
          </a:prstGeom>
        </p:spPr>
      </p:pic>
      <p:sp>
        <p:nvSpPr>
          <p:cNvPr id="40" name="CuadroTexto 39">
            <a:extLst>
              <a:ext uri="{FF2B5EF4-FFF2-40B4-BE49-F238E27FC236}">
                <a16:creationId xmlns:a16="http://schemas.microsoft.com/office/drawing/2014/main" id="{441EFEE8-4005-00DF-2FA8-039C7B8CC550}"/>
              </a:ext>
            </a:extLst>
          </p:cNvPr>
          <p:cNvSpPr txBox="1"/>
          <p:nvPr/>
        </p:nvSpPr>
        <p:spPr>
          <a:xfrm>
            <a:off x="1884680" y="1987782"/>
            <a:ext cx="8422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00B050"/>
                </a:solidFill>
                <a:effectLst/>
                <a:latin typeface="Aptos" panose="020B0004020202020204" pitchFamily="34" charset="0"/>
              </a:rPr>
              <a:t>Texto extra de ser necesario</a:t>
            </a:r>
          </a:p>
        </p:txBody>
      </p:sp>
    </p:spTree>
    <p:extLst>
      <p:ext uri="{BB962C8B-B14F-4D97-AF65-F5344CB8AC3E}">
        <p14:creationId xmlns:p14="http://schemas.microsoft.com/office/powerpoint/2010/main" val="3150192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00ABE5-16B4-4A18-6105-3223C947D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áfico 19">
            <a:extLst>
              <a:ext uri="{FF2B5EF4-FFF2-40B4-BE49-F238E27FC236}">
                <a16:creationId xmlns:a16="http://schemas.microsoft.com/office/drawing/2014/main" id="{28343D4F-2B5B-726C-7684-3F0EAC55A2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V="1">
            <a:off x="0" y="3939400"/>
            <a:ext cx="12192000" cy="190499"/>
          </a:xfrm>
          <a:prstGeom prst="rect">
            <a:avLst/>
          </a:prstGeom>
        </p:spPr>
      </p:pic>
      <p:sp>
        <p:nvSpPr>
          <p:cNvPr id="21" name="Rectángulo redondeado 20">
            <a:extLst>
              <a:ext uri="{FF2B5EF4-FFF2-40B4-BE49-F238E27FC236}">
                <a16:creationId xmlns:a16="http://schemas.microsoft.com/office/drawing/2014/main" id="{D9149ABE-F76E-9250-6574-E60BEFA0618F}"/>
              </a:ext>
            </a:extLst>
          </p:cNvPr>
          <p:cNvSpPr/>
          <p:nvPr/>
        </p:nvSpPr>
        <p:spPr>
          <a:xfrm>
            <a:off x="1649839" y="3031297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tx2">
              <a:lumMod val="10000"/>
              <a:lumOff val="90000"/>
              <a:alpha val="6035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Rectángulo redondeado 23">
            <a:extLst>
              <a:ext uri="{FF2B5EF4-FFF2-40B4-BE49-F238E27FC236}">
                <a16:creationId xmlns:a16="http://schemas.microsoft.com/office/drawing/2014/main" id="{4B8ABE66-E3E0-DCC3-3060-182E8D0B587E}"/>
              </a:ext>
            </a:extLst>
          </p:cNvPr>
          <p:cNvSpPr/>
          <p:nvPr/>
        </p:nvSpPr>
        <p:spPr>
          <a:xfrm>
            <a:off x="5773783" y="3031297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tx2">
              <a:lumMod val="10000"/>
              <a:lumOff val="90000"/>
              <a:alpha val="6035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Rectángulo redondeado 24">
            <a:extLst>
              <a:ext uri="{FF2B5EF4-FFF2-40B4-BE49-F238E27FC236}">
                <a16:creationId xmlns:a16="http://schemas.microsoft.com/office/drawing/2014/main" id="{7278B449-F127-6D2E-14CE-54340371810E}"/>
              </a:ext>
            </a:extLst>
          </p:cNvPr>
          <p:cNvSpPr/>
          <p:nvPr/>
        </p:nvSpPr>
        <p:spPr>
          <a:xfrm>
            <a:off x="9696559" y="3031297"/>
            <a:ext cx="640068" cy="640068"/>
          </a:xfrm>
          <a:prstGeom prst="roundRect">
            <a:avLst>
              <a:gd name="adj" fmla="val 30209"/>
            </a:avLst>
          </a:prstGeom>
          <a:solidFill>
            <a:schemeClr val="tx2">
              <a:lumMod val="10000"/>
              <a:lumOff val="90000"/>
              <a:alpha val="6035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96C658B1-505F-40ED-9871-A3B9B6166B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926397" y="3171331"/>
            <a:ext cx="360000" cy="360000"/>
          </a:xfrm>
          <a:prstGeom prst="rect">
            <a:avLst/>
          </a:prstGeom>
        </p:spPr>
      </p:pic>
      <p:pic>
        <p:nvPicPr>
          <p:cNvPr id="13" name="Gráfico 12">
            <a:extLst>
              <a:ext uri="{FF2B5EF4-FFF2-40B4-BE49-F238E27FC236}">
                <a16:creationId xmlns:a16="http://schemas.microsoft.com/office/drawing/2014/main" id="{2782C819-C753-D306-1C99-41238FE1F5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36593" y="3171331"/>
            <a:ext cx="360000" cy="360000"/>
          </a:xfrm>
          <a:prstGeom prst="rect">
            <a:avLst/>
          </a:prstGeom>
        </p:spPr>
      </p:pic>
      <p:pic>
        <p:nvPicPr>
          <p:cNvPr id="15" name="Gráfico 14">
            <a:extLst>
              <a:ext uri="{FF2B5EF4-FFF2-40B4-BE49-F238E27FC236}">
                <a16:creationId xmlns:a16="http://schemas.microsoft.com/office/drawing/2014/main" id="{3B6390F1-2DA8-C888-8283-A7ED1910586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789873" y="3171331"/>
            <a:ext cx="360000" cy="360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9B00212-941D-BBF9-5B9B-E05CCE8AC112}"/>
              </a:ext>
            </a:extLst>
          </p:cNvPr>
          <p:cNvSpPr txBox="1"/>
          <p:nvPr/>
        </p:nvSpPr>
        <p:spPr>
          <a:xfrm>
            <a:off x="510746" y="4253009"/>
            <a:ext cx="2918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1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EA3FDAD-6620-D64E-3231-0290C2070F90}"/>
              </a:ext>
            </a:extLst>
          </p:cNvPr>
          <p:cNvSpPr txBox="1"/>
          <p:nvPr/>
        </p:nvSpPr>
        <p:spPr>
          <a:xfrm>
            <a:off x="510746" y="4653119"/>
            <a:ext cx="32084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 err="1">
                <a:solidFill>
                  <a:srgbClr val="182024"/>
                </a:solidFill>
              </a:rPr>
              <a:t>One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morning</a:t>
            </a:r>
            <a:r>
              <a:rPr lang="es-CL" sz="1600" dirty="0">
                <a:solidFill>
                  <a:srgbClr val="182024"/>
                </a:solidFill>
              </a:rPr>
              <a:t>, </a:t>
            </a:r>
            <a:r>
              <a:rPr lang="es-CL" sz="1600" dirty="0" err="1">
                <a:solidFill>
                  <a:srgbClr val="182024"/>
                </a:solidFill>
              </a:rPr>
              <a:t>when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Gregor</a:t>
            </a:r>
            <a:r>
              <a:rPr lang="es-CL" sz="1600" dirty="0">
                <a:solidFill>
                  <a:srgbClr val="182024"/>
                </a:solidFill>
              </a:rPr>
              <a:t> Samsa </a:t>
            </a:r>
            <a:r>
              <a:rPr lang="es-CL" sz="1600" dirty="0" err="1">
                <a:solidFill>
                  <a:srgbClr val="182024"/>
                </a:solidFill>
              </a:rPr>
              <a:t>woke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from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troubled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dreams</a:t>
            </a:r>
            <a:r>
              <a:rPr lang="es-CL" sz="1600" dirty="0">
                <a:solidFill>
                  <a:srgbClr val="182024"/>
                </a:solidFill>
              </a:rPr>
              <a:t>, he </a:t>
            </a:r>
            <a:r>
              <a:rPr lang="es-CL" sz="1600" dirty="0" err="1">
                <a:solidFill>
                  <a:srgbClr val="182024"/>
                </a:solidFill>
              </a:rPr>
              <a:t>found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himself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transformed</a:t>
            </a:r>
            <a:r>
              <a:rPr lang="es-CL" sz="1600" dirty="0">
                <a:solidFill>
                  <a:srgbClr val="182024"/>
                </a:solidFill>
              </a:rPr>
              <a:t> in </a:t>
            </a:r>
            <a:r>
              <a:rPr lang="es-CL" sz="1600" dirty="0" err="1">
                <a:solidFill>
                  <a:srgbClr val="182024"/>
                </a:solidFill>
              </a:rPr>
              <a:t>his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bed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into</a:t>
            </a:r>
            <a:r>
              <a:rPr lang="es-CL" sz="1600" dirty="0">
                <a:solidFill>
                  <a:srgbClr val="182024"/>
                </a:solidFill>
              </a:rPr>
              <a:t> a horrible </a:t>
            </a:r>
            <a:r>
              <a:rPr lang="es-CL" sz="1600" dirty="0" err="1">
                <a:solidFill>
                  <a:srgbClr val="182024"/>
                </a:solidFill>
              </a:rPr>
              <a:t>vermin</a:t>
            </a:r>
            <a:r>
              <a:rPr lang="es-CL" sz="1600" dirty="0">
                <a:solidFill>
                  <a:srgbClr val="182024"/>
                </a:solidFill>
              </a:rPr>
              <a:t>. 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7351B20-FE5D-791A-22F7-AD1B4E3CB3F0}"/>
              </a:ext>
            </a:extLst>
          </p:cNvPr>
          <p:cNvSpPr txBox="1"/>
          <p:nvPr/>
        </p:nvSpPr>
        <p:spPr>
          <a:xfrm>
            <a:off x="4477467" y="4253009"/>
            <a:ext cx="3257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2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984D15B-81F9-8475-177A-FFCF4A90E73E}"/>
              </a:ext>
            </a:extLst>
          </p:cNvPr>
          <p:cNvSpPr txBox="1"/>
          <p:nvPr/>
        </p:nvSpPr>
        <p:spPr>
          <a:xfrm>
            <a:off x="4477466" y="4653119"/>
            <a:ext cx="32578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 err="1">
                <a:solidFill>
                  <a:srgbClr val="182024"/>
                </a:solidFill>
              </a:rPr>
              <a:t>One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morning</a:t>
            </a:r>
            <a:r>
              <a:rPr lang="es-CL" sz="1600" dirty="0">
                <a:solidFill>
                  <a:srgbClr val="182024"/>
                </a:solidFill>
              </a:rPr>
              <a:t>, </a:t>
            </a:r>
            <a:r>
              <a:rPr lang="es-CL" sz="1600" dirty="0" err="1">
                <a:solidFill>
                  <a:srgbClr val="182024"/>
                </a:solidFill>
              </a:rPr>
              <a:t>when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Gregor</a:t>
            </a:r>
            <a:r>
              <a:rPr lang="es-CL" sz="1600" dirty="0">
                <a:solidFill>
                  <a:srgbClr val="182024"/>
                </a:solidFill>
              </a:rPr>
              <a:t> Samsa </a:t>
            </a:r>
            <a:r>
              <a:rPr lang="es-CL" sz="1600" dirty="0" err="1">
                <a:solidFill>
                  <a:srgbClr val="182024"/>
                </a:solidFill>
              </a:rPr>
              <a:t>woke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from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troubled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dreams</a:t>
            </a:r>
            <a:r>
              <a:rPr lang="es-CL" sz="1600" dirty="0">
                <a:solidFill>
                  <a:srgbClr val="182024"/>
                </a:solidFill>
              </a:rPr>
              <a:t>, he </a:t>
            </a:r>
            <a:r>
              <a:rPr lang="es-CL" sz="1600" dirty="0" err="1">
                <a:solidFill>
                  <a:srgbClr val="182024"/>
                </a:solidFill>
              </a:rPr>
              <a:t>found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himself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transformed</a:t>
            </a:r>
            <a:r>
              <a:rPr lang="es-CL" sz="1600" dirty="0">
                <a:solidFill>
                  <a:srgbClr val="182024"/>
                </a:solidFill>
              </a:rPr>
              <a:t> in </a:t>
            </a:r>
            <a:r>
              <a:rPr lang="es-CL" sz="1600" dirty="0" err="1">
                <a:solidFill>
                  <a:srgbClr val="182024"/>
                </a:solidFill>
              </a:rPr>
              <a:t>his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bed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into</a:t>
            </a:r>
            <a:r>
              <a:rPr lang="es-CL" sz="1600" dirty="0">
                <a:solidFill>
                  <a:srgbClr val="182024"/>
                </a:solidFill>
              </a:rPr>
              <a:t> a horrible </a:t>
            </a:r>
            <a:r>
              <a:rPr lang="es-CL" sz="1600" dirty="0" err="1">
                <a:solidFill>
                  <a:srgbClr val="182024"/>
                </a:solidFill>
              </a:rPr>
              <a:t>vermin</a:t>
            </a:r>
            <a:r>
              <a:rPr lang="es-CL" sz="1600" dirty="0">
                <a:solidFill>
                  <a:srgbClr val="182024"/>
                </a:solidFill>
              </a:rPr>
              <a:t>. 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788277D8-C4A9-57EB-7CF7-134598ED3809}"/>
              </a:ext>
            </a:extLst>
          </p:cNvPr>
          <p:cNvSpPr txBox="1"/>
          <p:nvPr/>
        </p:nvSpPr>
        <p:spPr>
          <a:xfrm>
            <a:off x="8472818" y="4253009"/>
            <a:ext cx="32084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err="1">
                <a:solidFill>
                  <a:srgbClr val="182024"/>
                </a:solidFill>
              </a:rPr>
              <a:t>Item</a:t>
            </a:r>
            <a:r>
              <a:rPr lang="es-CL" sz="2000" b="1" dirty="0">
                <a:solidFill>
                  <a:srgbClr val="182024"/>
                </a:solidFill>
              </a:rPr>
              <a:t> 3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FF59104-4AC0-B8CE-0164-5136D43B78BD}"/>
              </a:ext>
            </a:extLst>
          </p:cNvPr>
          <p:cNvSpPr txBox="1"/>
          <p:nvPr/>
        </p:nvSpPr>
        <p:spPr>
          <a:xfrm>
            <a:off x="8472818" y="4653119"/>
            <a:ext cx="32084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1600" dirty="0" err="1">
                <a:solidFill>
                  <a:srgbClr val="182024"/>
                </a:solidFill>
              </a:rPr>
              <a:t>One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morning</a:t>
            </a:r>
            <a:r>
              <a:rPr lang="es-CL" sz="1600" dirty="0">
                <a:solidFill>
                  <a:srgbClr val="182024"/>
                </a:solidFill>
              </a:rPr>
              <a:t>, </a:t>
            </a:r>
            <a:r>
              <a:rPr lang="es-CL" sz="1600" dirty="0" err="1">
                <a:solidFill>
                  <a:srgbClr val="182024"/>
                </a:solidFill>
              </a:rPr>
              <a:t>when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Gregor</a:t>
            </a:r>
            <a:r>
              <a:rPr lang="es-CL" sz="1600" dirty="0">
                <a:solidFill>
                  <a:srgbClr val="182024"/>
                </a:solidFill>
              </a:rPr>
              <a:t> Samsa </a:t>
            </a:r>
            <a:r>
              <a:rPr lang="es-CL" sz="1600" dirty="0" err="1">
                <a:solidFill>
                  <a:srgbClr val="182024"/>
                </a:solidFill>
              </a:rPr>
              <a:t>woke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from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troubled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dreams</a:t>
            </a:r>
            <a:r>
              <a:rPr lang="es-CL" sz="1600" dirty="0">
                <a:solidFill>
                  <a:srgbClr val="182024"/>
                </a:solidFill>
              </a:rPr>
              <a:t>, he </a:t>
            </a:r>
            <a:r>
              <a:rPr lang="es-CL" sz="1600" dirty="0" err="1">
                <a:solidFill>
                  <a:srgbClr val="182024"/>
                </a:solidFill>
              </a:rPr>
              <a:t>found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himself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transformed</a:t>
            </a:r>
            <a:r>
              <a:rPr lang="es-CL" sz="1600" dirty="0">
                <a:solidFill>
                  <a:srgbClr val="182024"/>
                </a:solidFill>
              </a:rPr>
              <a:t> in </a:t>
            </a:r>
            <a:r>
              <a:rPr lang="es-CL" sz="1600" dirty="0" err="1">
                <a:solidFill>
                  <a:srgbClr val="182024"/>
                </a:solidFill>
              </a:rPr>
              <a:t>his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bed</a:t>
            </a:r>
            <a:r>
              <a:rPr lang="es-CL" sz="1600" dirty="0">
                <a:solidFill>
                  <a:srgbClr val="182024"/>
                </a:solidFill>
              </a:rPr>
              <a:t> </a:t>
            </a:r>
            <a:r>
              <a:rPr lang="es-CL" sz="1600" dirty="0" err="1">
                <a:solidFill>
                  <a:srgbClr val="182024"/>
                </a:solidFill>
              </a:rPr>
              <a:t>into</a:t>
            </a:r>
            <a:r>
              <a:rPr lang="es-CL" sz="1600" dirty="0">
                <a:solidFill>
                  <a:srgbClr val="182024"/>
                </a:solidFill>
              </a:rPr>
              <a:t> a horrible </a:t>
            </a:r>
            <a:r>
              <a:rPr lang="es-CL" sz="1600" dirty="0" err="1">
                <a:solidFill>
                  <a:srgbClr val="182024"/>
                </a:solidFill>
              </a:rPr>
              <a:t>vermin</a:t>
            </a:r>
            <a:r>
              <a:rPr lang="es-CL" sz="1600" dirty="0">
                <a:solidFill>
                  <a:srgbClr val="182024"/>
                </a:solidFill>
              </a:rPr>
              <a:t>. 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D57702C4-7902-7D30-7DD5-201F4E876278}"/>
              </a:ext>
            </a:extLst>
          </p:cNvPr>
          <p:cNvSpPr txBox="1"/>
          <p:nvPr/>
        </p:nvSpPr>
        <p:spPr>
          <a:xfrm>
            <a:off x="1884680" y="583708"/>
            <a:ext cx="8422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Texto introductorio a línea de tiempo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D81408DB-20FE-8A7F-7CB3-D37F65D7BC7D}"/>
              </a:ext>
            </a:extLst>
          </p:cNvPr>
          <p:cNvSpPr txBox="1"/>
          <p:nvPr/>
        </p:nvSpPr>
        <p:spPr>
          <a:xfrm>
            <a:off x="1884680" y="953040"/>
            <a:ext cx="84226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sz="2800" b="1" i="0" u="none" strike="noStrike" dirty="0">
                <a:solidFill>
                  <a:srgbClr val="182024"/>
                </a:solidFill>
                <a:effectLst/>
                <a:latin typeface="Aptos" panose="020B0004020202020204" pitchFamily="34" charset="0"/>
              </a:rPr>
              <a:t>Línea de tiempo de 3 pasos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0E5E5168-8473-0A0D-EA45-69D7071A004A}"/>
              </a:ext>
            </a:extLst>
          </p:cNvPr>
          <p:cNvSpPr txBox="1"/>
          <p:nvPr/>
        </p:nvSpPr>
        <p:spPr>
          <a:xfrm>
            <a:off x="1884680" y="1987782"/>
            <a:ext cx="8422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00B0F0"/>
                </a:solidFill>
                <a:effectLst/>
                <a:latin typeface="Aptos" panose="020B0004020202020204" pitchFamily="34" charset="0"/>
              </a:rPr>
              <a:t>Texto extra de ser necesario</a:t>
            </a:r>
          </a:p>
        </p:txBody>
      </p:sp>
    </p:spTree>
    <p:extLst>
      <p:ext uri="{BB962C8B-B14F-4D97-AF65-F5344CB8AC3E}">
        <p14:creationId xmlns:p14="http://schemas.microsoft.com/office/powerpoint/2010/main" val="34996199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13054A2-CFB1-75BE-8CA4-5F9FC8F4C44C}"/>
              </a:ext>
            </a:extLst>
          </p:cNvPr>
          <p:cNvSpPr txBox="1"/>
          <p:nvPr/>
        </p:nvSpPr>
        <p:spPr>
          <a:xfrm>
            <a:off x="7525512" y="2079033"/>
            <a:ext cx="3669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031550"/>
                </a:solidFill>
                <a:effectLst/>
                <a:latin typeface="Aptos" panose="020B0004020202020204" pitchFamily="34" charset="0"/>
              </a:rPr>
              <a:t>Contacto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1FD00E4-60BE-29BA-8C37-A2C02C9F4824}"/>
              </a:ext>
            </a:extLst>
          </p:cNvPr>
          <p:cNvSpPr txBox="1"/>
          <p:nvPr/>
        </p:nvSpPr>
        <p:spPr>
          <a:xfrm>
            <a:off x="7053072" y="2448365"/>
            <a:ext cx="461467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sz="2800" b="1" i="0" u="none" strike="noStrike" dirty="0">
                <a:solidFill>
                  <a:srgbClr val="031550"/>
                </a:solidFill>
                <a:effectLst/>
                <a:latin typeface="Aptos" panose="020B0004020202020204" pitchFamily="34" charset="0"/>
              </a:rPr>
              <a:t>Sección de contacto de ser necesario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0A70D570-8F05-AD82-5601-9E815FE982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7007" y="1041555"/>
            <a:ext cx="1106802" cy="77586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FF3D669-822D-C627-3183-AD9524E53C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283" r="18533"/>
          <a:stretch>
            <a:fillRect/>
          </a:stretch>
        </p:blipFill>
        <p:spPr>
          <a:xfrm>
            <a:off x="0" y="0"/>
            <a:ext cx="6629400" cy="6757416"/>
          </a:xfrm>
          <a:prstGeom prst="rect">
            <a:avLst/>
          </a:prstGeom>
        </p:spPr>
      </p:pic>
      <p:pic>
        <p:nvPicPr>
          <p:cNvPr id="12" name="Gráfico 11">
            <a:extLst>
              <a:ext uri="{FF2B5EF4-FFF2-40B4-BE49-F238E27FC236}">
                <a16:creationId xmlns:a16="http://schemas.microsoft.com/office/drawing/2014/main" id="{5E831F15-FAB6-9C08-CF38-D527BAC6D4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25512" y="3958470"/>
            <a:ext cx="228600" cy="228600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233312B5-1219-550B-414B-9272735113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25512" y="4618279"/>
            <a:ext cx="228600" cy="228600"/>
          </a:xfrm>
          <a:prstGeom prst="rect">
            <a:avLst/>
          </a:prstGeom>
        </p:spPr>
      </p:pic>
      <p:pic>
        <p:nvPicPr>
          <p:cNvPr id="16" name="Gráfico 15">
            <a:extLst>
              <a:ext uri="{FF2B5EF4-FFF2-40B4-BE49-F238E27FC236}">
                <a16:creationId xmlns:a16="http://schemas.microsoft.com/office/drawing/2014/main" id="{08C82F8D-A704-79EC-CF21-CC8BFE03BB3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525512" y="5281219"/>
            <a:ext cx="228600" cy="228600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F4A038A2-DD1B-BE86-3815-214F6071B043}"/>
              </a:ext>
            </a:extLst>
          </p:cNvPr>
          <p:cNvSpPr txBox="1"/>
          <p:nvPr/>
        </p:nvSpPr>
        <p:spPr>
          <a:xfrm>
            <a:off x="7886700" y="3886538"/>
            <a:ext cx="3669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031550"/>
                </a:solidFill>
                <a:effectLst/>
                <a:latin typeface="Aptos" panose="020B0004020202020204" pitchFamily="34" charset="0"/>
              </a:rPr>
              <a:t>Ejecutivo o presentador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9C249EBF-2CB0-DEB0-3132-4421CABA3EB5}"/>
              </a:ext>
            </a:extLst>
          </p:cNvPr>
          <p:cNvSpPr txBox="1"/>
          <p:nvPr/>
        </p:nvSpPr>
        <p:spPr>
          <a:xfrm>
            <a:off x="7886700" y="4544906"/>
            <a:ext cx="40284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Aft>
                <a:spcPts val="800"/>
              </a:spcAft>
              <a:buNone/>
            </a:pPr>
            <a:r>
              <a:rPr lang="es-CL" i="0" u="none" strike="noStrike" dirty="0" err="1">
                <a:solidFill>
                  <a:srgbClr val="031550"/>
                </a:solidFill>
                <a:effectLst/>
                <a:latin typeface="Aptos" panose="020B0004020202020204" pitchFamily="34" charset="0"/>
              </a:rPr>
              <a:t>correodecontacto@pentafinanciero.cl</a:t>
            </a:r>
            <a:endParaRPr lang="es-CL" i="0" u="none" strike="noStrike" dirty="0">
              <a:solidFill>
                <a:srgbClr val="031550"/>
              </a:solidFill>
              <a:effectLst/>
              <a:latin typeface="Aptos" panose="020B0004020202020204" pitchFamily="34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8D9EF7CA-309C-ABFC-80CF-D1AF65DD5693}"/>
              </a:ext>
            </a:extLst>
          </p:cNvPr>
          <p:cNvSpPr txBox="1"/>
          <p:nvPr/>
        </p:nvSpPr>
        <p:spPr>
          <a:xfrm>
            <a:off x="7886700" y="5203274"/>
            <a:ext cx="3669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Aft>
                <a:spcPts val="800"/>
              </a:spcAft>
              <a:buNone/>
            </a:pPr>
            <a:r>
              <a:rPr lang="es-CL" i="0" u="none" strike="noStrike" dirty="0">
                <a:solidFill>
                  <a:srgbClr val="031550"/>
                </a:solidFill>
                <a:effectLst/>
                <a:latin typeface="Aptos" panose="020B0004020202020204" pitchFamily="34" charset="0"/>
              </a:rPr>
              <a:t>+569 1234 5678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77325936-A59F-0EA2-25B5-C376B2D8C359}"/>
              </a:ext>
            </a:extLst>
          </p:cNvPr>
          <p:cNvSpPr txBox="1"/>
          <p:nvPr/>
        </p:nvSpPr>
        <p:spPr>
          <a:xfrm>
            <a:off x="7138416" y="6056673"/>
            <a:ext cx="45293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s-CL" sz="1400" i="0" u="none" strike="noStrike" dirty="0">
                <a:solidFill>
                  <a:srgbClr val="031550"/>
                </a:solidFill>
                <a:effectLst/>
                <a:latin typeface="Aptos" panose="020B0004020202020204" pitchFamily="34" charset="0"/>
              </a:rPr>
              <a:t>Texto de cierre de la sección de contacto</a:t>
            </a:r>
          </a:p>
        </p:txBody>
      </p:sp>
    </p:spTree>
    <p:extLst>
      <p:ext uri="{BB962C8B-B14F-4D97-AF65-F5344CB8AC3E}">
        <p14:creationId xmlns:p14="http://schemas.microsoft.com/office/powerpoint/2010/main" val="4183315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PFSA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EC3E41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693</Words>
  <Application>Microsoft Macintosh PowerPoint</Application>
  <PresentationFormat>Panorámica</PresentationFormat>
  <Paragraphs>117</Paragraphs>
  <Slides>18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Aptos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Angelo Barrientos Arredondo</dc:creator>
  <cp:lastModifiedBy>Angelo Barrientos Arredondo</cp:lastModifiedBy>
  <cp:revision>10</cp:revision>
  <dcterms:created xsi:type="dcterms:W3CDTF">2025-06-04T16:06:58Z</dcterms:created>
  <dcterms:modified xsi:type="dcterms:W3CDTF">2026-03-23T14:07:09Z</dcterms:modified>
</cp:coreProperties>
</file>