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2438338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kumimoji="0" sz="4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1pPr>
    <a:lvl2pPr marL="0" marR="0" indent="457200" algn="l" defTabSz="2438338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kumimoji="0" sz="4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2pPr>
    <a:lvl3pPr marL="0" marR="0" indent="914400" algn="l" defTabSz="2438338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kumimoji="0" sz="4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3pPr>
    <a:lvl4pPr marL="0" marR="0" indent="1371600" algn="l" defTabSz="2438338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kumimoji="0" sz="4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4pPr>
    <a:lvl5pPr marL="0" marR="0" indent="1828800" algn="l" defTabSz="2438338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kumimoji="0" sz="4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5pPr>
    <a:lvl6pPr marL="0" marR="0" indent="2286000" algn="l" defTabSz="2438338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kumimoji="0" sz="4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6pPr>
    <a:lvl7pPr marL="0" marR="0" indent="2743200" algn="l" defTabSz="2438338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kumimoji="0" sz="4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7pPr>
    <a:lvl8pPr marL="0" marR="0" indent="3200400" algn="l" defTabSz="2438338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kumimoji="0" sz="4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8pPr>
    <a:lvl9pPr marL="0" marR="0" indent="3657600" algn="l" defTabSz="2438338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kumimoji="0" sz="4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7CF6"/>
    <a:srgbClr val="1C9A00"/>
    <a:srgbClr val="1CD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381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381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381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12700" cap="flat">
              <a:solidFill>
                <a:srgbClr val="536773"/>
              </a:solidFill>
              <a:prstDash val="solid"/>
              <a:miter lim="400000"/>
            </a:ln>
          </a:right>
          <a:top>
            <a:ln w="12700" cap="flat">
              <a:solidFill>
                <a:srgbClr val="536773"/>
              </a:solidFill>
              <a:prstDash val="solid"/>
              <a:miter lim="400000"/>
            </a:ln>
          </a:top>
          <a:bottom>
            <a:ln w="12700" cap="flat">
              <a:solidFill>
                <a:srgbClr val="536773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536773"/>
              </a:solidFill>
              <a:prstDash val="solid"/>
              <a:miter lim="400000"/>
            </a:ln>
          </a:top>
          <a:bottom>
            <a:ln w="12700" cap="flat">
              <a:solidFill>
                <a:srgbClr val="536773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12700" cap="flat">
              <a:solidFill>
                <a:srgbClr val="536773"/>
              </a:solidFill>
              <a:prstDash val="solid"/>
              <a:miter lim="400000"/>
            </a:ln>
          </a:right>
          <a:top>
            <a:ln w="381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12700" cap="flat">
              <a:solidFill>
                <a:srgbClr val="536773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solidFill>
            <a:schemeClr val="accent1">
              <a:lumOff val="16847"/>
            </a:schemeClr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838383"/>
              </a:solidFill>
              <a:prstDash val="solid"/>
              <a:miter lim="400000"/>
            </a:ln>
          </a:left>
          <a:right>
            <a:ln w="12700" cap="flat">
              <a:solidFill>
                <a:srgbClr val="838383"/>
              </a:solidFill>
              <a:prstDash val="solid"/>
              <a:miter lim="400000"/>
            </a:ln>
          </a:right>
          <a:top>
            <a:ln w="12700" cap="flat">
              <a:solidFill>
                <a:srgbClr val="838383"/>
              </a:solidFill>
              <a:prstDash val="solid"/>
              <a:miter lim="400000"/>
            </a:ln>
          </a:top>
          <a:bottom>
            <a:ln w="12700" cap="flat">
              <a:solidFill>
                <a:srgbClr val="838383"/>
              </a:solidFill>
              <a:prstDash val="solid"/>
              <a:miter lim="400000"/>
            </a:ln>
          </a:bottom>
          <a:insideH>
            <a:ln w="12700" cap="flat">
              <a:solidFill>
                <a:srgbClr val="838383"/>
              </a:solidFill>
              <a:prstDash val="solid"/>
              <a:miter lim="400000"/>
            </a:ln>
          </a:insideH>
          <a:insideV>
            <a:ln w="12700" cap="flat">
              <a:solidFill>
                <a:srgbClr val="838383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4D4D4D"/>
              </a:solidFill>
              <a:prstDash val="solid"/>
              <a:miter lim="400000"/>
            </a:ln>
          </a:left>
          <a:right>
            <a:ln w="12700" cap="flat">
              <a:solidFill>
                <a:srgbClr val="808080"/>
              </a:solidFill>
              <a:prstDash val="solid"/>
              <a:miter lim="400000"/>
            </a:ln>
          </a:right>
          <a:top>
            <a:ln w="12700" cap="flat">
              <a:solidFill>
                <a:srgbClr val="808080"/>
              </a:solidFill>
              <a:prstDash val="solid"/>
              <a:miter lim="400000"/>
            </a:ln>
          </a:top>
          <a:bottom>
            <a:ln w="12700" cap="flat">
              <a:solidFill>
                <a:srgbClr val="808080"/>
              </a:solidFill>
              <a:prstDash val="solid"/>
              <a:miter lim="400000"/>
            </a:ln>
          </a:bottom>
          <a:insideH>
            <a:ln w="12700" cap="flat">
              <a:solidFill>
                <a:srgbClr val="808080"/>
              </a:solidFill>
              <a:prstDash val="solid"/>
              <a:miter lim="400000"/>
            </a:ln>
          </a:insideH>
          <a:insideV>
            <a:ln w="12700" cap="flat">
              <a:solidFill>
                <a:srgbClr val="808080"/>
              </a:solidFill>
              <a:prstDash val="solid"/>
              <a:miter lim="400000"/>
            </a:ln>
          </a:insideV>
        </a:tcBdr>
        <a:fill>
          <a:solidFill>
            <a:srgbClr val="88FA4F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38100" cap="flat">
              <a:solidFill>
                <a:schemeClr val="accent3"/>
              </a:solidFill>
              <a:prstDash val="solid"/>
              <a:miter lim="400000"/>
            </a:ln>
          </a:top>
          <a:bottom>
            <a:ln w="12700" cap="flat">
              <a:solidFill>
                <a:srgbClr val="4D4D4D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4D4D4D"/>
              </a:solidFill>
              <a:prstDash val="solid"/>
              <a:miter lim="400000"/>
            </a:ln>
          </a:left>
          <a:right>
            <a:ln w="12700" cap="flat">
              <a:solidFill>
                <a:srgbClr val="4D4D4D"/>
              </a:solidFill>
              <a:prstDash val="solid"/>
              <a:miter lim="400000"/>
            </a:ln>
          </a:right>
          <a:top>
            <a:ln w="12700" cap="flat">
              <a:solidFill>
                <a:srgbClr val="4D4D4D"/>
              </a:solidFill>
              <a:prstDash val="solid"/>
              <a:miter lim="400000"/>
            </a:ln>
          </a:top>
          <a:bottom>
            <a:ln w="12700" cap="flat">
              <a:solidFill>
                <a:srgbClr val="4D4D4D"/>
              </a:solidFill>
              <a:prstDash val="solid"/>
              <a:miter lim="400000"/>
            </a:ln>
          </a:bottom>
          <a:insideH>
            <a:ln w="12700" cap="flat">
              <a:solidFill>
                <a:srgbClr val="4D4D4D"/>
              </a:solidFill>
              <a:prstDash val="solid"/>
              <a:miter lim="400000"/>
            </a:ln>
          </a:insideH>
          <a:insideV>
            <a:ln w="12700" cap="flat">
              <a:solidFill>
                <a:srgbClr val="4D4D4D"/>
              </a:solidFill>
              <a:prstDash val="solid"/>
              <a:miter lim="400000"/>
            </a:ln>
          </a:insideV>
        </a:tcBdr>
        <a:fill>
          <a:solidFill>
            <a:srgbClr val="60D937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AF7E9"/>
          </a:solidFill>
        </a:fill>
      </a:tcStyle>
    </a:wholeTbl>
    <a:band2H>
      <a:tcTxStyle/>
      <a:tcStyle>
        <a:tcBdr/>
        <a:fill>
          <a:solidFill>
            <a:schemeClr val="accent4">
              <a:hueOff val="348544"/>
              <a:lumOff val="7139"/>
            </a:schemeClr>
          </a:solidFill>
        </a:fill>
      </a:tcStyle>
    </a:band2H>
    <a:firstCo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8BB00"/>
          </a:solidFill>
        </a:fill>
      </a:tcStyle>
    </a:firstCol>
    <a:la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38100" cap="flat">
              <a:solidFill>
                <a:srgbClr val="F8BA00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AF7E9"/>
          </a:solidFill>
        </a:fill>
      </a:tcStyle>
    </a:lastRow>
    <a:fir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464646"/>
              </a:solidFill>
              <a:prstDash val="solid"/>
              <a:miter lim="400000"/>
            </a:ln>
          </a:left>
          <a:right>
            <a:ln w="12700" cap="flat">
              <a:solidFill>
                <a:srgbClr val="464646"/>
              </a:solidFill>
              <a:prstDash val="solid"/>
              <a:miter lim="400000"/>
            </a:ln>
          </a:right>
          <a:top>
            <a:ln w="12700" cap="flat">
              <a:solidFill>
                <a:srgbClr val="464646"/>
              </a:solidFill>
              <a:prstDash val="solid"/>
              <a:miter lim="400000"/>
            </a:ln>
          </a:top>
          <a:bottom>
            <a:ln w="12700" cap="flat">
              <a:solidFill>
                <a:srgbClr val="464646"/>
              </a:solidFill>
              <a:prstDash val="solid"/>
              <a:miter lim="400000"/>
            </a:ln>
          </a:bottom>
          <a:insideH>
            <a:ln w="12700" cap="flat">
              <a:solidFill>
                <a:srgbClr val="464646"/>
              </a:solidFill>
              <a:prstDash val="solid"/>
              <a:miter lim="400000"/>
            </a:ln>
          </a:insideH>
          <a:insideV>
            <a:ln w="12700" cap="flat">
              <a:solidFill>
                <a:srgbClr val="46464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D4D5D5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E5E5E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C3C3C3"/>
              </a:solidFill>
              <a:prstDash val="solid"/>
              <a:miter lim="400000"/>
            </a:ln>
          </a:top>
          <a:bottom>
            <a:ln w="12700" cap="flat">
              <a:solidFill>
                <a:srgbClr val="C3C3C3"/>
              </a:solidFill>
              <a:prstDash val="solid"/>
              <a:miter lim="400000"/>
            </a:ln>
          </a:bottom>
          <a:insideH>
            <a:ln w="12700" cap="flat">
              <a:solidFill>
                <a:srgbClr val="C3C3C3"/>
              </a:solidFill>
              <a:prstDash val="solid"/>
              <a:miter lim="400000"/>
            </a:ln>
          </a:insideH>
          <a:insideV>
            <a:ln w="12700" cap="flat">
              <a:solidFill>
                <a:srgbClr val="C3C3C3"/>
              </a:solidFill>
              <a:prstDash val="solid"/>
              <a:miter lim="400000"/>
            </a:ln>
          </a:insideV>
        </a:tcBdr>
        <a:fill>
          <a:solidFill>
            <a:srgbClr val="CB2A7B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E5E5E"/>
              </a:solidFill>
              <a:prstDash val="solid"/>
              <a:miter lim="400000"/>
            </a:ln>
          </a:left>
          <a:right>
            <a:ln w="12700" cap="flat">
              <a:solidFill>
                <a:srgbClr val="5E5E5E"/>
              </a:solidFill>
              <a:prstDash val="solid"/>
              <a:miter lim="400000"/>
            </a:ln>
          </a:right>
          <a:top>
            <a:ln w="38100" cap="flat">
              <a:solidFill>
                <a:srgbClr val="CB297B"/>
              </a:solidFill>
              <a:prstDash val="solid"/>
              <a:miter lim="400000"/>
            </a:ln>
          </a:top>
          <a:bottom>
            <a:ln w="12700" cap="flat">
              <a:solidFill>
                <a:srgbClr val="5E5E5E"/>
              </a:solidFill>
              <a:prstDash val="solid"/>
              <a:miter lim="400000"/>
            </a:ln>
          </a:bottom>
          <a:insideH>
            <a:ln w="12700" cap="flat">
              <a:solidFill>
                <a:srgbClr val="5E5E5E"/>
              </a:solidFill>
              <a:prstDash val="solid"/>
              <a:miter lim="400000"/>
            </a:ln>
          </a:insideH>
          <a:insideV>
            <a:ln w="12700" cap="flat">
              <a:solidFill>
                <a:srgbClr val="5E5E5E"/>
              </a:solidFill>
              <a:prstDash val="solid"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5E5E5E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991A5F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6C6C6C"/>
              </a:solidFill>
              <a:prstDash val="solid"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6C6C6C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6C6C6C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D6DCE0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34"/>
    <p:restoredTop sz="94638"/>
  </p:normalViewPr>
  <p:slideViewPr>
    <p:cSldViewPr snapToGrid="0">
      <p:cViewPr varScale="1">
        <p:scale>
          <a:sx n="47" d="100"/>
          <a:sy n="47" d="100"/>
        </p:scale>
        <p:origin x="304" y="7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hape 68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9" name="Shape 69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1pPr>
    <a:lvl2pPr indent="228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2pPr>
    <a:lvl3pPr indent="457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3pPr>
    <a:lvl4pPr indent="685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4pPr>
    <a:lvl5pPr indent="9144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5pPr>
    <a:lvl6pPr indent="11430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6pPr>
    <a:lvl7pPr indent="1371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7pPr>
    <a:lvl8pPr indent="1600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8pPr>
    <a:lvl9pPr indent="1828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12001499" y="13080999"/>
            <a:ext cx="368505" cy="374600"/>
          </a:xfrm>
          <a:prstGeom prst="rect">
            <a:avLst/>
          </a:prstGeom>
        </p:spPr>
        <p:txBody>
          <a:bodyPr lIns="50800" tIns="50800" rIns="50800" bIns="50800" anchor="b"/>
          <a:lstStyle>
            <a:lvl1pPr algn="ctr" defTabSz="584200">
              <a:defRPr sz="1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En blanco">
    <p:bg>
      <p:bgPr>
        <a:solidFill>
          <a:srgbClr val="F4F2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ángulo redondeado"/>
          <p:cNvSpPr/>
          <p:nvPr/>
        </p:nvSpPr>
        <p:spPr>
          <a:xfrm>
            <a:off x="252228" y="248117"/>
            <a:ext cx="23879544" cy="13219766"/>
          </a:xfrm>
          <a:prstGeom prst="roundRect">
            <a:avLst>
              <a:gd name="adj" fmla="val 3078"/>
            </a:avLst>
          </a:prstGeom>
          <a:solidFill>
            <a:srgbClr val="FFFFFF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pic>
        <p:nvPicPr>
          <p:cNvPr id="19" name="Imagen" descr="Imagen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1922" y="621689"/>
            <a:ext cx="3589014" cy="373341"/>
          </a:xfrm>
          <a:prstGeom prst="rect">
            <a:avLst/>
          </a:prstGeom>
          <a:ln w="12700">
            <a:miter lim="400000"/>
          </a:ln>
        </p:spPr>
      </p:pic>
      <p:sp>
        <p:nvSpPr>
          <p:cNvPr id="20" name="Línea"/>
          <p:cNvSpPr/>
          <p:nvPr/>
        </p:nvSpPr>
        <p:spPr>
          <a:xfrm flipV="1">
            <a:off x="1314106" y="0"/>
            <a:ext cx="1" cy="13716000"/>
          </a:xfrm>
          <a:prstGeom prst="line">
            <a:avLst/>
          </a:prstGeom>
          <a:ln w="12700">
            <a:solidFill>
              <a:srgbClr val="5E5E5E">
                <a:alpha val="20192"/>
              </a:srgbClr>
            </a:solidFill>
            <a:miter lim="400000"/>
          </a:ln>
        </p:spPr>
        <p:txBody>
          <a:bodyPr lIns="50800" tIns="50800" rIns="50800" bIns="50800" anchor="ctr"/>
          <a:lstStyle/>
          <a:p>
            <a:endParaRPr/>
          </a:p>
        </p:txBody>
      </p:sp>
      <p:sp>
        <p:nvSpPr>
          <p:cNvPr id="21" name="Junio 2026"/>
          <p:cNvSpPr txBox="1"/>
          <p:nvPr/>
        </p:nvSpPr>
        <p:spPr>
          <a:xfrm>
            <a:off x="22013995" y="646206"/>
            <a:ext cx="1682479" cy="32430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r" defTabSz="457200">
              <a:lnSpc>
                <a:spcPct val="110000"/>
              </a:lnSpc>
              <a:spcBef>
                <a:spcPts val="0"/>
              </a:spcBef>
              <a:defRPr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r>
              <a:t>Junio 2026</a:t>
            </a:r>
          </a:p>
        </p:txBody>
      </p:sp>
      <p:sp>
        <p:nvSpPr>
          <p:cNvPr id="22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612850" y="6652318"/>
            <a:ext cx="410872" cy="411365"/>
          </a:xfrm>
          <a:prstGeom prst="rect">
            <a:avLst/>
          </a:prstGeom>
        </p:spPr>
        <p:txBody>
          <a:bodyPr lIns="50800" tIns="50800" rIns="50800" bIns="50800" anchor="b"/>
          <a:lstStyle>
            <a:lvl1pPr algn="ctr" defTabSz="584200">
              <a:defRPr sz="2100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En bra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ángulo redondeado"/>
          <p:cNvSpPr/>
          <p:nvPr/>
        </p:nvSpPr>
        <p:spPr>
          <a:xfrm>
            <a:off x="252228" y="248117"/>
            <a:ext cx="23879544" cy="13219766"/>
          </a:xfrm>
          <a:prstGeom prst="roundRect">
            <a:avLst>
              <a:gd name="adj" fmla="val 3078"/>
            </a:avLst>
          </a:prstGeom>
          <a:gradFill>
            <a:gsLst>
              <a:gs pos="0">
                <a:srgbClr val="743AF7"/>
              </a:gs>
              <a:gs pos="100000">
                <a:srgbClr val="4E3AF7"/>
              </a:gs>
            </a:gsLst>
            <a:lin ang="12412183"/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pic>
        <p:nvPicPr>
          <p:cNvPr id="30" name="Imagen" descr="Imagen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1729" y="621689"/>
            <a:ext cx="3589399" cy="373341"/>
          </a:xfrm>
          <a:prstGeom prst="rect">
            <a:avLst/>
          </a:prstGeom>
          <a:ln w="12700">
            <a:miter lim="400000"/>
          </a:ln>
        </p:spPr>
      </p:pic>
      <p:sp>
        <p:nvSpPr>
          <p:cNvPr id="31" name="Línea"/>
          <p:cNvSpPr/>
          <p:nvPr/>
        </p:nvSpPr>
        <p:spPr>
          <a:xfrm flipV="1">
            <a:off x="1314106" y="0"/>
            <a:ext cx="1" cy="13716000"/>
          </a:xfrm>
          <a:prstGeom prst="line">
            <a:avLst/>
          </a:prstGeom>
          <a:ln w="12700">
            <a:solidFill>
              <a:srgbClr val="FFFFFF">
                <a:alpha val="50315"/>
              </a:srgbClr>
            </a:solidFill>
            <a:miter lim="400000"/>
          </a:ln>
        </p:spPr>
        <p:txBody>
          <a:bodyPr lIns="50800" tIns="50800" rIns="50800" bIns="50800" anchor="ctr"/>
          <a:lstStyle/>
          <a:p>
            <a:endParaRPr/>
          </a:p>
        </p:txBody>
      </p:sp>
      <p:sp>
        <p:nvSpPr>
          <p:cNvPr id="32" name="Junio 2026"/>
          <p:cNvSpPr txBox="1"/>
          <p:nvPr/>
        </p:nvSpPr>
        <p:spPr>
          <a:xfrm>
            <a:off x="21912197" y="646206"/>
            <a:ext cx="1784277" cy="32430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r" defTabSz="457200">
              <a:lnSpc>
                <a:spcPct val="110000"/>
              </a:lnSpc>
              <a:spcBef>
                <a:spcPts val="0"/>
              </a:spcBef>
              <a:defRPr sz="16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r>
              <a:t>Junio 2026</a:t>
            </a:r>
          </a:p>
        </p:txBody>
      </p:sp>
      <p:sp>
        <p:nvSpPr>
          <p:cNvPr id="33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612850" y="6652318"/>
            <a:ext cx="410872" cy="411365"/>
          </a:xfrm>
          <a:prstGeom prst="rect">
            <a:avLst/>
          </a:prstGeom>
        </p:spPr>
        <p:txBody>
          <a:bodyPr lIns="50800" tIns="50800" rIns="50800" bIns="50800" anchor="b"/>
          <a:lstStyle>
            <a:lvl1pPr algn="ctr" defTabSz="584200">
              <a:defRPr sz="21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En negr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ángulo redondeado"/>
          <p:cNvSpPr/>
          <p:nvPr/>
        </p:nvSpPr>
        <p:spPr>
          <a:xfrm>
            <a:off x="252228" y="248117"/>
            <a:ext cx="23879544" cy="13219766"/>
          </a:xfrm>
          <a:prstGeom prst="roundRect">
            <a:avLst>
              <a:gd name="adj" fmla="val 3078"/>
            </a:avLst>
          </a:prstGeom>
          <a:gradFill>
            <a:gsLst>
              <a:gs pos="0">
                <a:srgbClr val="4E00AB"/>
              </a:gs>
              <a:gs pos="100000">
                <a:srgbClr val="000000"/>
              </a:gs>
            </a:gsLst>
            <a:lin ang="12988248"/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pic>
        <p:nvPicPr>
          <p:cNvPr id="41" name="Imagen" descr="Imagen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1729" y="621689"/>
            <a:ext cx="3589399" cy="373341"/>
          </a:xfrm>
          <a:prstGeom prst="rect">
            <a:avLst/>
          </a:prstGeom>
          <a:ln w="12700">
            <a:miter lim="400000"/>
          </a:ln>
        </p:spPr>
      </p:pic>
      <p:sp>
        <p:nvSpPr>
          <p:cNvPr id="42" name="Línea"/>
          <p:cNvSpPr/>
          <p:nvPr/>
        </p:nvSpPr>
        <p:spPr>
          <a:xfrm flipV="1">
            <a:off x="1314106" y="0"/>
            <a:ext cx="1" cy="13716000"/>
          </a:xfrm>
          <a:prstGeom prst="line">
            <a:avLst/>
          </a:prstGeom>
          <a:ln w="12700">
            <a:solidFill>
              <a:srgbClr val="FFFFFF">
                <a:alpha val="50315"/>
              </a:srgbClr>
            </a:solidFill>
            <a:miter lim="400000"/>
          </a:ln>
        </p:spPr>
        <p:txBody>
          <a:bodyPr lIns="50800" tIns="50800" rIns="50800" bIns="50800" anchor="ctr"/>
          <a:lstStyle/>
          <a:p>
            <a:endParaRPr/>
          </a:p>
        </p:txBody>
      </p:sp>
      <p:sp>
        <p:nvSpPr>
          <p:cNvPr id="43" name="Junio 2026"/>
          <p:cNvSpPr txBox="1"/>
          <p:nvPr/>
        </p:nvSpPr>
        <p:spPr>
          <a:xfrm>
            <a:off x="21736877" y="646206"/>
            <a:ext cx="1959597" cy="32430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r" defTabSz="457200">
              <a:lnSpc>
                <a:spcPct val="110000"/>
              </a:lnSpc>
              <a:spcBef>
                <a:spcPts val="0"/>
              </a:spcBef>
              <a:defRPr sz="16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r>
              <a:t>Junio 2026</a:t>
            </a:r>
          </a:p>
        </p:txBody>
      </p:sp>
      <p:sp>
        <p:nvSpPr>
          <p:cNvPr id="44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612850" y="6652318"/>
            <a:ext cx="410872" cy="411365"/>
          </a:xfrm>
          <a:prstGeom prst="rect">
            <a:avLst/>
          </a:prstGeom>
        </p:spPr>
        <p:txBody>
          <a:bodyPr lIns="50800" tIns="50800" rIns="50800" bIns="50800" anchor="b"/>
          <a:lstStyle>
            <a:lvl1pPr algn="ctr" defTabSz="584200">
              <a:defRPr sz="21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Texto del título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Texto del título</a:t>
            </a:r>
          </a:p>
        </p:txBody>
      </p:sp>
      <p:sp>
        <p:nvSpPr>
          <p:cNvPr id="52" name="Nivel de texto 1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53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Texto del título"/>
          <p:cNvSpPr txBox="1">
            <a:spLocks noGrp="1"/>
          </p:cNvSpPr>
          <p:nvPr>
            <p:ph type="title"/>
          </p:nvPr>
        </p:nvSpPr>
        <p:spPr>
          <a:xfrm>
            <a:off x="3048000" y="2244725"/>
            <a:ext cx="18288000" cy="4775201"/>
          </a:xfrm>
          <a:prstGeom prst="rect">
            <a:avLst/>
          </a:prstGeom>
        </p:spPr>
        <p:txBody>
          <a:bodyPr anchor="b"/>
          <a:lstStyle>
            <a:lvl1pPr algn="ctr">
              <a:defRPr sz="12000"/>
            </a:lvl1pPr>
          </a:lstStyle>
          <a:p>
            <a:r>
              <a:t>Texto del título</a:t>
            </a:r>
          </a:p>
        </p:txBody>
      </p:sp>
      <p:sp>
        <p:nvSpPr>
          <p:cNvPr id="61" name="Nivel de texto 1…"/>
          <p:cNvSpPr txBox="1">
            <a:spLocks noGrp="1"/>
          </p:cNvSpPr>
          <p:nvPr>
            <p:ph type="body" sz="quarter" idx="1"/>
          </p:nvPr>
        </p:nvSpPr>
        <p:spPr>
          <a:xfrm>
            <a:off x="3048000" y="7204075"/>
            <a:ext cx="18288000" cy="3311525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 sz="4800"/>
            </a:lvl1pPr>
            <a:lvl2pPr marL="0" indent="457200" algn="ctr">
              <a:buSzTx/>
              <a:buFontTx/>
              <a:buNone/>
              <a:defRPr sz="4800"/>
            </a:lvl2pPr>
            <a:lvl3pPr marL="0" indent="914400" algn="ctr">
              <a:buSzTx/>
              <a:buFontTx/>
              <a:buNone/>
              <a:defRPr sz="4800"/>
            </a:lvl3pPr>
            <a:lvl4pPr marL="0" indent="1371600" algn="ctr">
              <a:buSzTx/>
              <a:buFontTx/>
              <a:buNone/>
              <a:defRPr sz="4800"/>
            </a:lvl4pPr>
            <a:lvl5pPr marL="0" indent="1828800" algn="ctr">
              <a:buSzTx/>
              <a:buFontTx/>
              <a:buNone/>
              <a:defRPr sz="4800"/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62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 del título"/>
          <p:cNvSpPr txBox="1">
            <a:spLocks noGrp="1"/>
          </p:cNvSpPr>
          <p:nvPr>
            <p:ph type="title"/>
          </p:nvPr>
        </p:nvSpPr>
        <p:spPr>
          <a:xfrm>
            <a:off x="1676400" y="730250"/>
            <a:ext cx="21031200" cy="26511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tIns="91439" bIns="91439" anchor="ctr">
            <a:normAutofit/>
          </a:bodyPr>
          <a:lstStyle/>
          <a:p>
            <a:r>
              <a:t>Texto del título</a:t>
            </a:r>
          </a:p>
        </p:txBody>
      </p:sp>
      <p:sp>
        <p:nvSpPr>
          <p:cNvPr id="3" name="Nivel de texto 1…"/>
          <p:cNvSpPr txBox="1">
            <a:spLocks noGrp="1"/>
          </p:cNvSpPr>
          <p:nvPr>
            <p:ph type="body" idx="1"/>
          </p:nvPr>
        </p:nvSpPr>
        <p:spPr>
          <a:xfrm>
            <a:off x="1676400" y="3651250"/>
            <a:ext cx="21031200" cy="87026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tIns="91439" bIns="91439">
            <a:normAutofit/>
          </a:bodyPr>
          <a:lstStyle/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4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22172989" y="12802235"/>
            <a:ext cx="534611" cy="551181"/>
          </a:xfrm>
          <a:prstGeom prst="rect">
            <a:avLst/>
          </a:prstGeom>
          <a:ln w="12700">
            <a:miter lim="400000"/>
          </a:ln>
        </p:spPr>
        <p:txBody>
          <a:bodyPr wrap="none" tIns="91439" bIns="91439" anchor="ctr">
            <a:spAutoFit/>
          </a:bodyPr>
          <a:lstStyle>
            <a:lvl1pPr algn="r" defTabSz="1828800">
              <a:lnSpc>
                <a:spcPct val="100000"/>
              </a:lnSpc>
              <a:spcBef>
                <a:spcPts val="0"/>
              </a:spcBef>
              <a:defRPr sz="2400">
                <a:solidFill>
                  <a:srgbClr val="757575"/>
                </a:solidFill>
                <a:latin typeface="Aptos"/>
                <a:ea typeface="Aptos"/>
                <a:cs typeface="Aptos"/>
                <a:sym typeface="Aptos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transition spd="med"/>
  <p:txStyles>
    <p:titleStyle>
      <a:lvl1pPr marL="0" marR="0" indent="0" algn="l" defTabSz="182880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800" b="0" i="0" u="none" strike="noStrike" cap="none" spc="0" baseline="0">
          <a:solidFill>
            <a:srgbClr val="000000"/>
          </a:solidFill>
          <a:uFillTx/>
          <a:latin typeface="Aptos Display"/>
          <a:ea typeface="Aptos Display"/>
          <a:cs typeface="Aptos Display"/>
          <a:sym typeface="Aptos Display"/>
        </a:defRPr>
      </a:lvl1pPr>
      <a:lvl2pPr marL="0" marR="0" indent="0" algn="l" defTabSz="182880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800" b="0" i="0" u="none" strike="noStrike" cap="none" spc="0" baseline="0">
          <a:solidFill>
            <a:srgbClr val="000000"/>
          </a:solidFill>
          <a:uFillTx/>
          <a:latin typeface="Aptos Display"/>
          <a:ea typeface="Aptos Display"/>
          <a:cs typeface="Aptos Display"/>
          <a:sym typeface="Aptos Display"/>
        </a:defRPr>
      </a:lvl2pPr>
      <a:lvl3pPr marL="0" marR="0" indent="0" algn="l" defTabSz="182880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800" b="0" i="0" u="none" strike="noStrike" cap="none" spc="0" baseline="0">
          <a:solidFill>
            <a:srgbClr val="000000"/>
          </a:solidFill>
          <a:uFillTx/>
          <a:latin typeface="Aptos Display"/>
          <a:ea typeface="Aptos Display"/>
          <a:cs typeface="Aptos Display"/>
          <a:sym typeface="Aptos Display"/>
        </a:defRPr>
      </a:lvl3pPr>
      <a:lvl4pPr marL="0" marR="0" indent="0" algn="l" defTabSz="182880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800" b="0" i="0" u="none" strike="noStrike" cap="none" spc="0" baseline="0">
          <a:solidFill>
            <a:srgbClr val="000000"/>
          </a:solidFill>
          <a:uFillTx/>
          <a:latin typeface="Aptos Display"/>
          <a:ea typeface="Aptos Display"/>
          <a:cs typeface="Aptos Display"/>
          <a:sym typeface="Aptos Display"/>
        </a:defRPr>
      </a:lvl4pPr>
      <a:lvl5pPr marL="0" marR="0" indent="0" algn="l" defTabSz="182880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800" b="0" i="0" u="none" strike="noStrike" cap="none" spc="0" baseline="0">
          <a:solidFill>
            <a:srgbClr val="000000"/>
          </a:solidFill>
          <a:uFillTx/>
          <a:latin typeface="Aptos Display"/>
          <a:ea typeface="Aptos Display"/>
          <a:cs typeface="Aptos Display"/>
          <a:sym typeface="Aptos Display"/>
        </a:defRPr>
      </a:lvl5pPr>
      <a:lvl6pPr marL="0" marR="0" indent="0" algn="l" defTabSz="182880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800" b="0" i="0" u="none" strike="noStrike" cap="none" spc="0" baseline="0">
          <a:solidFill>
            <a:srgbClr val="000000"/>
          </a:solidFill>
          <a:uFillTx/>
          <a:latin typeface="Aptos Display"/>
          <a:ea typeface="Aptos Display"/>
          <a:cs typeface="Aptos Display"/>
          <a:sym typeface="Aptos Display"/>
        </a:defRPr>
      </a:lvl6pPr>
      <a:lvl7pPr marL="0" marR="0" indent="0" algn="l" defTabSz="182880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800" b="0" i="0" u="none" strike="noStrike" cap="none" spc="0" baseline="0">
          <a:solidFill>
            <a:srgbClr val="000000"/>
          </a:solidFill>
          <a:uFillTx/>
          <a:latin typeface="Aptos Display"/>
          <a:ea typeface="Aptos Display"/>
          <a:cs typeface="Aptos Display"/>
          <a:sym typeface="Aptos Display"/>
        </a:defRPr>
      </a:lvl7pPr>
      <a:lvl8pPr marL="0" marR="0" indent="0" algn="l" defTabSz="182880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800" b="0" i="0" u="none" strike="noStrike" cap="none" spc="0" baseline="0">
          <a:solidFill>
            <a:srgbClr val="000000"/>
          </a:solidFill>
          <a:uFillTx/>
          <a:latin typeface="Aptos Display"/>
          <a:ea typeface="Aptos Display"/>
          <a:cs typeface="Aptos Display"/>
          <a:sym typeface="Aptos Display"/>
        </a:defRPr>
      </a:lvl8pPr>
      <a:lvl9pPr marL="0" marR="0" indent="0" algn="l" defTabSz="182880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800" b="0" i="0" u="none" strike="noStrike" cap="none" spc="0" baseline="0">
          <a:solidFill>
            <a:srgbClr val="000000"/>
          </a:solidFill>
          <a:uFillTx/>
          <a:latin typeface="Aptos Display"/>
          <a:ea typeface="Aptos Display"/>
          <a:cs typeface="Aptos Display"/>
          <a:sym typeface="Aptos Display"/>
        </a:defRPr>
      </a:lvl9pPr>
    </p:titleStyle>
    <p:bodyStyle>
      <a:lvl1pPr marL="457200" marR="0" indent="-457200" algn="l" defTabSz="1828800" latinLnBrk="0">
        <a:lnSpc>
          <a:spcPct val="90000"/>
        </a:lnSpc>
        <a:spcBef>
          <a:spcPts val="2000"/>
        </a:spcBef>
        <a:spcAft>
          <a:spcPts val="0"/>
        </a:spcAft>
        <a:buClrTx/>
        <a:buSzPct val="100000"/>
        <a:buFont typeface="Arial"/>
        <a:buChar char="•"/>
        <a:tabLst/>
        <a:defRPr sz="5600" b="0" i="0" u="none" strike="noStrike" cap="none" spc="0" baseline="0">
          <a:solidFill>
            <a:srgbClr val="000000"/>
          </a:solidFill>
          <a:uFillTx/>
          <a:latin typeface="Aptos"/>
          <a:ea typeface="Aptos"/>
          <a:cs typeface="Aptos"/>
          <a:sym typeface="Aptos"/>
        </a:defRPr>
      </a:lvl1pPr>
      <a:lvl2pPr marL="990600" marR="0" indent="-533400" algn="l" defTabSz="1828800" latinLnBrk="0">
        <a:lnSpc>
          <a:spcPct val="90000"/>
        </a:lnSpc>
        <a:spcBef>
          <a:spcPts val="2000"/>
        </a:spcBef>
        <a:spcAft>
          <a:spcPts val="0"/>
        </a:spcAft>
        <a:buClrTx/>
        <a:buSzPct val="100000"/>
        <a:buFont typeface="Arial"/>
        <a:buChar char="•"/>
        <a:tabLst/>
        <a:defRPr sz="5600" b="0" i="0" u="none" strike="noStrike" cap="none" spc="0" baseline="0">
          <a:solidFill>
            <a:srgbClr val="000000"/>
          </a:solidFill>
          <a:uFillTx/>
          <a:latin typeface="Aptos"/>
          <a:ea typeface="Aptos"/>
          <a:cs typeface="Aptos"/>
          <a:sym typeface="Aptos"/>
        </a:defRPr>
      </a:lvl2pPr>
      <a:lvl3pPr marL="1554479" marR="0" indent="-640079" algn="l" defTabSz="1828800" latinLnBrk="0">
        <a:lnSpc>
          <a:spcPct val="90000"/>
        </a:lnSpc>
        <a:spcBef>
          <a:spcPts val="2000"/>
        </a:spcBef>
        <a:spcAft>
          <a:spcPts val="0"/>
        </a:spcAft>
        <a:buClrTx/>
        <a:buSzPct val="100000"/>
        <a:buFont typeface="Arial"/>
        <a:buChar char="•"/>
        <a:tabLst/>
        <a:defRPr sz="5600" b="0" i="0" u="none" strike="noStrike" cap="none" spc="0" baseline="0">
          <a:solidFill>
            <a:srgbClr val="000000"/>
          </a:solidFill>
          <a:uFillTx/>
          <a:latin typeface="Aptos"/>
          <a:ea typeface="Aptos"/>
          <a:cs typeface="Aptos"/>
          <a:sym typeface="Aptos"/>
        </a:defRPr>
      </a:lvl3pPr>
      <a:lvl4pPr marL="2082800" marR="0" indent="-711200" algn="l" defTabSz="1828800" latinLnBrk="0">
        <a:lnSpc>
          <a:spcPct val="90000"/>
        </a:lnSpc>
        <a:spcBef>
          <a:spcPts val="2000"/>
        </a:spcBef>
        <a:spcAft>
          <a:spcPts val="0"/>
        </a:spcAft>
        <a:buClrTx/>
        <a:buSzPct val="100000"/>
        <a:buFont typeface="Arial"/>
        <a:buChar char="•"/>
        <a:tabLst/>
        <a:defRPr sz="5600" b="0" i="0" u="none" strike="noStrike" cap="none" spc="0" baseline="0">
          <a:solidFill>
            <a:srgbClr val="000000"/>
          </a:solidFill>
          <a:uFillTx/>
          <a:latin typeface="Aptos"/>
          <a:ea typeface="Aptos"/>
          <a:cs typeface="Aptos"/>
          <a:sym typeface="Aptos"/>
        </a:defRPr>
      </a:lvl4pPr>
      <a:lvl5pPr marL="2540000" marR="0" indent="-711200" algn="l" defTabSz="1828800" latinLnBrk="0">
        <a:lnSpc>
          <a:spcPct val="90000"/>
        </a:lnSpc>
        <a:spcBef>
          <a:spcPts val="2000"/>
        </a:spcBef>
        <a:spcAft>
          <a:spcPts val="0"/>
        </a:spcAft>
        <a:buClrTx/>
        <a:buSzPct val="100000"/>
        <a:buFont typeface="Arial"/>
        <a:buChar char="•"/>
        <a:tabLst/>
        <a:defRPr sz="5600" b="0" i="0" u="none" strike="noStrike" cap="none" spc="0" baseline="0">
          <a:solidFill>
            <a:srgbClr val="000000"/>
          </a:solidFill>
          <a:uFillTx/>
          <a:latin typeface="Aptos"/>
          <a:ea typeface="Aptos"/>
          <a:cs typeface="Aptos"/>
          <a:sym typeface="Aptos"/>
        </a:defRPr>
      </a:lvl5pPr>
      <a:lvl6pPr marL="2997200" marR="0" indent="-711200" algn="l" defTabSz="1828800" latinLnBrk="0">
        <a:lnSpc>
          <a:spcPct val="90000"/>
        </a:lnSpc>
        <a:spcBef>
          <a:spcPts val="2000"/>
        </a:spcBef>
        <a:spcAft>
          <a:spcPts val="0"/>
        </a:spcAft>
        <a:buClrTx/>
        <a:buSzPct val="100000"/>
        <a:buFont typeface="Arial"/>
        <a:buChar char="•"/>
        <a:tabLst/>
        <a:defRPr sz="5600" b="0" i="0" u="none" strike="noStrike" cap="none" spc="0" baseline="0">
          <a:solidFill>
            <a:srgbClr val="000000"/>
          </a:solidFill>
          <a:uFillTx/>
          <a:latin typeface="Aptos"/>
          <a:ea typeface="Aptos"/>
          <a:cs typeface="Aptos"/>
          <a:sym typeface="Aptos"/>
        </a:defRPr>
      </a:lvl6pPr>
      <a:lvl7pPr marL="3454400" marR="0" indent="-711200" algn="l" defTabSz="1828800" latinLnBrk="0">
        <a:lnSpc>
          <a:spcPct val="90000"/>
        </a:lnSpc>
        <a:spcBef>
          <a:spcPts val="2000"/>
        </a:spcBef>
        <a:spcAft>
          <a:spcPts val="0"/>
        </a:spcAft>
        <a:buClrTx/>
        <a:buSzPct val="100000"/>
        <a:buFont typeface="Arial"/>
        <a:buChar char="•"/>
        <a:tabLst/>
        <a:defRPr sz="5600" b="0" i="0" u="none" strike="noStrike" cap="none" spc="0" baseline="0">
          <a:solidFill>
            <a:srgbClr val="000000"/>
          </a:solidFill>
          <a:uFillTx/>
          <a:latin typeface="Aptos"/>
          <a:ea typeface="Aptos"/>
          <a:cs typeface="Aptos"/>
          <a:sym typeface="Aptos"/>
        </a:defRPr>
      </a:lvl7pPr>
      <a:lvl8pPr marL="3911600" marR="0" indent="-711200" algn="l" defTabSz="1828800" latinLnBrk="0">
        <a:lnSpc>
          <a:spcPct val="90000"/>
        </a:lnSpc>
        <a:spcBef>
          <a:spcPts val="2000"/>
        </a:spcBef>
        <a:spcAft>
          <a:spcPts val="0"/>
        </a:spcAft>
        <a:buClrTx/>
        <a:buSzPct val="100000"/>
        <a:buFont typeface="Arial"/>
        <a:buChar char="•"/>
        <a:tabLst/>
        <a:defRPr sz="5600" b="0" i="0" u="none" strike="noStrike" cap="none" spc="0" baseline="0">
          <a:solidFill>
            <a:srgbClr val="000000"/>
          </a:solidFill>
          <a:uFillTx/>
          <a:latin typeface="Aptos"/>
          <a:ea typeface="Aptos"/>
          <a:cs typeface="Aptos"/>
          <a:sym typeface="Aptos"/>
        </a:defRPr>
      </a:lvl8pPr>
      <a:lvl9pPr marL="4368800" marR="0" indent="-711200" algn="l" defTabSz="1828800" latinLnBrk="0">
        <a:lnSpc>
          <a:spcPct val="90000"/>
        </a:lnSpc>
        <a:spcBef>
          <a:spcPts val="2000"/>
        </a:spcBef>
        <a:spcAft>
          <a:spcPts val="0"/>
        </a:spcAft>
        <a:buClrTx/>
        <a:buSzPct val="100000"/>
        <a:buFont typeface="Arial"/>
        <a:buChar char="•"/>
        <a:tabLst/>
        <a:defRPr sz="5600" b="0" i="0" u="none" strike="noStrike" cap="none" spc="0" baseline="0">
          <a:solidFill>
            <a:srgbClr val="000000"/>
          </a:solidFill>
          <a:uFillTx/>
          <a:latin typeface="Aptos"/>
          <a:ea typeface="Aptos"/>
          <a:cs typeface="Aptos"/>
          <a:sym typeface="Aptos"/>
        </a:defRPr>
      </a:lvl9pPr>
    </p:bodyStyle>
    <p:otherStyle>
      <a:lvl1pPr marL="0" marR="0" indent="0" algn="r" defTabSz="18288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ptos"/>
        </a:defRPr>
      </a:lvl1pPr>
      <a:lvl2pPr marL="0" marR="0" indent="457200" algn="r" defTabSz="18288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ptos"/>
        </a:defRPr>
      </a:lvl2pPr>
      <a:lvl3pPr marL="0" marR="0" indent="914400" algn="r" defTabSz="18288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ptos"/>
        </a:defRPr>
      </a:lvl3pPr>
      <a:lvl4pPr marL="0" marR="0" indent="1371600" algn="r" defTabSz="18288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ptos"/>
        </a:defRPr>
      </a:lvl4pPr>
      <a:lvl5pPr marL="0" marR="0" indent="1828800" algn="r" defTabSz="18288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ptos"/>
        </a:defRPr>
      </a:lvl5pPr>
      <a:lvl6pPr marL="0" marR="0" indent="2286000" algn="r" defTabSz="18288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ptos"/>
        </a:defRPr>
      </a:lvl6pPr>
      <a:lvl7pPr marL="0" marR="0" indent="2743200" algn="r" defTabSz="18288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ptos"/>
        </a:defRPr>
      </a:lvl7pPr>
      <a:lvl8pPr marL="0" marR="0" indent="3200400" algn="r" defTabSz="18288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ptos"/>
        </a:defRPr>
      </a:lvl8pPr>
      <a:lvl9pPr marL="0" marR="0" indent="3657600" algn="r" defTabSz="18288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Apto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" name="Chips@1-2240x1173.jpg" descr="Chips@1-2240x117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4671" y="-27862"/>
            <a:ext cx="27351991" cy="13822524"/>
          </a:xfrm>
          <a:prstGeom prst="rect">
            <a:avLst/>
          </a:prstGeom>
          <a:ln w="12700">
            <a:miter lim="400000"/>
          </a:ln>
        </p:spPr>
      </p:pic>
      <p:sp>
        <p:nvSpPr>
          <p:cNvPr id="72" name="guou.cl"/>
          <p:cNvSpPr txBox="1"/>
          <p:nvPr/>
        </p:nvSpPr>
        <p:spPr>
          <a:xfrm>
            <a:off x="1608343" y="12789860"/>
            <a:ext cx="1433639" cy="39903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defTabSz="457200">
              <a:lnSpc>
                <a:spcPct val="110000"/>
              </a:lnSpc>
              <a:spcBef>
                <a:spcPts val="0"/>
              </a:spcBef>
              <a:defRPr sz="20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r>
              <a:t>guou.cl</a:t>
            </a:r>
          </a:p>
        </p:txBody>
      </p:sp>
      <p:sp>
        <p:nvSpPr>
          <p:cNvPr id="73" name="app.guou.cl"/>
          <p:cNvSpPr txBox="1"/>
          <p:nvPr/>
        </p:nvSpPr>
        <p:spPr>
          <a:xfrm>
            <a:off x="7795042" y="12789860"/>
            <a:ext cx="1433639" cy="39903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defTabSz="457200">
              <a:lnSpc>
                <a:spcPct val="110000"/>
              </a:lnSpc>
              <a:spcBef>
                <a:spcPts val="0"/>
              </a:spcBef>
              <a:defRPr sz="20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r>
              <a:t>app.guou.cl</a:t>
            </a:r>
          </a:p>
        </p:txBody>
      </p:sp>
      <p:sp>
        <p:nvSpPr>
          <p:cNvPr id="74" name="contactanos@guou.cl"/>
          <p:cNvSpPr txBox="1"/>
          <p:nvPr/>
        </p:nvSpPr>
        <p:spPr>
          <a:xfrm>
            <a:off x="14245597" y="12789860"/>
            <a:ext cx="2540670" cy="39903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defTabSz="457200">
              <a:lnSpc>
                <a:spcPct val="110000"/>
              </a:lnSpc>
              <a:spcBef>
                <a:spcPts val="0"/>
              </a:spcBef>
              <a:defRPr sz="20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r>
              <a:t>contactanos@guou.cl</a:t>
            </a:r>
          </a:p>
        </p:txBody>
      </p:sp>
      <p:sp>
        <p:nvSpPr>
          <p:cNvPr id="75" name="Web"/>
          <p:cNvSpPr txBox="1"/>
          <p:nvPr/>
        </p:nvSpPr>
        <p:spPr>
          <a:xfrm>
            <a:off x="1608343" y="12527039"/>
            <a:ext cx="905930" cy="32430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defTabSz="457200">
              <a:lnSpc>
                <a:spcPct val="110000"/>
              </a:lnSpc>
              <a:spcBef>
                <a:spcPts val="0"/>
              </a:spcBef>
              <a:defRPr sz="16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r>
              <a:t>Web</a:t>
            </a:r>
          </a:p>
        </p:txBody>
      </p:sp>
      <p:sp>
        <p:nvSpPr>
          <p:cNvPr id="76" name="Plataforma"/>
          <p:cNvSpPr txBox="1"/>
          <p:nvPr/>
        </p:nvSpPr>
        <p:spPr>
          <a:xfrm>
            <a:off x="7795042" y="12527039"/>
            <a:ext cx="1433639" cy="32430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defTabSz="457200">
              <a:lnSpc>
                <a:spcPct val="110000"/>
              </a:lnSpc>
              <a:spcBef>
                <a:spcPts val="0"/>
              </a:spcBef>
              <a:defRPr sz="16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r>
              <a:t>Plataforma</a:t>
            </a:r>
          </a:p>
        </p:txBody>
      </p:sp>
      <p:sp>
        <p:nvSpPr>
          <p:cNvPr id="77" name="Contacto"/>
          <p:cNvSpPr txBox="1"/>
          <p:nvPr/>
        </p:nvSpPr>
        <p:spPr>
          <a:xfrm>
            <a:off x="14245597" y="12527039"/>
            <a:ext cx="1433638" cy="32430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defTabSz="457200">
              <a:lnSpc>
                <a:spcPct val="110000"/>
              </a:lnSpc>
              <a:spcBef>
                <a:spcPts val="0"/>
              </a:spcBef>
              <a:defRPr sz="16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r>
              <a:t>Contacto</a:t>
            </a:r>
          </a:p>
        </p:txBody>
      </p:sp>
      <p:pic>
        <p:nvPicPr>
          <p:cNvPr id="78" name="Imagen" descr="Image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2560" y="6342932"/>
            <a:ext cx="9904029" cy="1030137"/>
          </a:xfrm>
          <a:prstGeom prst="rect">
            <a:avLst/>
          </a:prstGeom>
          <a:ln w="12700">
            <a:miter lim="400000"/>
          </a:ln>
        </p:spPr>
      </p:pic>
      <p:sp>
        <p:nvSpPr>
          <p:cNvPr id="79" name="Informando el estado de operaciones a clientes"/>
          <p:cNvSpPr txBox="1"/>
          <p:nvPr/>
        </p:nvSpPr>
        <p:spPr>
          <a:xfrm>
            <a:off x="1622560" y="9356266"/>
            <a:ext cx="6877071" cy="4978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defTabSz="457200">
              <a:lnSpc>
                <a:spcPct val="110000"/>
              </a:lnSpc>
              <a:spcBef>
                <a:spcPts val="0"/>
              </a:spcBef>
              <a:defRPr sz="2400">
                <a:solidFill>
                  <a:srgbClr val="FFFFFF"/>
                </a:solidFill>
                <a:latin typeface="Avenir Book"/>
                <a:ea typeface="Avenir Book"/>
                <a:cs typeface="Avenir Book"/>
                <a:sym typeface="Avenir Book"/>
              </a:defRPr>
            </a:lvl1pPr>
          </a:lstStyle>
          <a:p>
            <a:r>
              <a:rPr lang="es-419" dirty="0"/>
              <a:t>Bajada de la presentación</a:t>
            </a:r>
            <a:endParaRPr dirty="0"/>
          </a:p>
        </p:txBody>
      </p:sp>
      <p:sp>
        <p:nvSpPr>
          <p:cNvPr id="80" name="Junio 2026"/>
          <p:cNvSpPr txBox="1"/>
          <p:nvPr/>
        </p:nvSpPr>
        <p:spPr>
          <a:xfrm>
            <a:off x="21657305" y="646206"/>
            <a:ext cx="2039169" cy="35022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r" defTabSz="457200">
              <a:lnSpc>
                <a:spcPct val="110000"/>
              </a:lnSpc>
              <a:spcBef>
                <a:spcPts val="0"/>
              </a:spcBef>
              <a:defRPr sz="16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r>
              <a:rPr lang="es-419" dirty="0"/>
              <a:t>2026</a:t>
            </a:r>
            <a:endParaRPr dirty="0"/>
          </a:p>
        </p:txBody>
      </p:sp>
      <p:sp>
        <p:nvSpPr>
          <p:cNvPr id="81" name="Línea"/>
          <p:cNvSpPr/>
          <p:nvPr/>
        </p:nvSpPr>
        <p:spPr>
          <a:xfrm flipV="1">
            <a:off x="23614655" y="1109133"/>
            <a:ext cx="1" cy="2186941"/>
          </a:xfrm>
          <a:prstGeom prst="line">
            <a:avLst/>
          </a:prstGeom>
          <a:ln w="25400">
            <a:solidFill>
              <a:srgbClr val="FFFFFF"/>
            </a:solidFill>
            <a:miter lim="400000"/>
            <a:headEnd type="diamond"/>
          </a:ln>
        </p:spPr>
        <p:txBody>
          <a:bodyPr lIns="50800" tIns="50800" rIns="50800" bIns="50800" anchor="ctr"/>
          <a:lstStyle/>
          <a:p>
            <a:endParaRPr/>
          </a:p>
        </p:txBody>
      </p:sp>
      <p:pic>
        <p:nvPicPr>
          <p:cNvPr id="82" name="video pegado.png" descr="video pegad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-1" y="5745479"/>
            <a:ext cx="280076" cy="2225041"/>
          </a:xfrm>
          <a:prstGeom prst="rect">
            <a:avLst/>
          </a:prstGeom>
          <a:ln w="12700">
            <a:miter lim="400000"/>
          </a:ln>
        </p:spPr>
      </p:pic>
      <p:sp>
        <p:nvSpPr>
          <p:cNvPr id="83" name="Whatsapp corporativo"/>
          <p:cNvSpPr txBox="1"/>
          <p:nvPr/>
        </p:nvSpPr>
        <p:spPr>
          <a:xfrm>
            <a:off x="1622560" y="8523680"/>
            <a:ext cx="6877071" cy="6790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defTabSz="457200">
              <a:lnSpc>
                <a:spcPct val="110000"/>
              </a:lnSpc>
              <a:spcBef>
                <a:spcPts val="0"/>
              </a:spcBef>
              <a:defRPr sz="3500">
                <a:solidFill>
                  <a:srgbClr val="FFFFFF"/>
                </a:solidFill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r>
              <a:rPr lang="es-419" dirty="0"/>
              <a:t>Titulo de la presentación</a:t>
            </a:r>
            <a:endParaRPr dirty="0"/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686993" y="6652318"/>
            <a:ext cx="262586" cy="411365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t>2</a:t>
            </a:fld>
            <a:endParaRPr/>
          </a:p>
        </p:txBody>
      </p:sp>
      <p:sp>
        <p:nvSpPr>
          <p:cNvPr id="86" name="Objetivo del proyecto"/>
          <p:cNvSpPr txBox="1"/>
          <p:nvPr/>
        </p:nvSpPr>
        <p:spPr>
          <a:xfrm>
            <a:off x="6592860" y="4536098"/>
            <a:ext cx="11198280" cy="14037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ctr" defTabSz="457200">
              <a:lnSpc>
                <a:spcPct val="110000"/>
              </a:lnSpc>
              <a:spcBef>
                <a:spcPts val="0"/>
              </a:spcBef>
              <a:defRPr sz="7900">
                <a:solidFill>
                  <a:srgbClr val="807CF6"/>
                </a:solidFill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r>
              <a:rPr lang="es-419" dirty="0"/>
              <a:t>Titulo del slide</a:t>
            </a:r>
            <a:endParaRPr dirty="0"/>
          </a:p>
        </p:txBody>
      </p:sp>
      <p:sp>
        <p:nvSpPr>
          <p:cNvPr id="87" name="Desarrollar un sistema de notificaciones automatizadas vía WhatsApp que informe a los clientes sobre los hitos clave del ciclo de vida de operaciones de factoring facturas, asegurando comunicación oportuna, precisa y trazable."/>
          <p:cNvSpPr txBox="1"/>
          <p:nvPr/>
        </p:nvSpPr>
        <p:spPr>
          <a:xfrm>
            <a:off x="4532089" y="6296899"/>
            <a:ext cx="15319822" cy="15066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t">
            <a:spAutoFit/>
          </a:bodyPr>
          <a:lstStyle>
            <a:lvl1pPr algn="ctr">
              <a:lnSpc>
                <a:spcPct val="120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s-CL" dirty="0"/>
              <a:t>Lorem </a:t>
            </a:r>
            <a:r>
              <a:rPr lang="es-CL" dirty="0" err="1"/>
              <a:t>ipsum</a:t>
            </a:r>
            <a:r>
              <a:rPr lang="es-CL" dirty="0"/>
              <a:t> dolor </a:t>
            </a:r>
            <a:r>
              <a:rPr lang="es-CL" dirty="0" err="1"/>
              <a:t>sit</a:t>
            </a:r>
            <a:r>
              <a:rPr lang="es-CL" dirty="0"/>
              <a:t> </a:t>
            </a:r>
            <a:r>
              <a:rPr lang="es-CL" dirty="0" err="1"/>
              <a:t>amet</a:t>
            </a:r>
            <a:r>
              <a:rPr lang="es-CL" dirty="0"/>
              <a:t>, </a:t>
            </a:r>
            <a:r>
              <a:rPr lang="es-CL" dirty="0" err="1"/>
              <a:t>consectetuer</a:t>
            </a:r>
            <a:r>
              <a:rPr lang="es-CL" dirty="0"/>
              <a:t> </a:t>
            </a:r>
            <a:r>
              <a:rPr lang="es-CL" dirty="0" err="1"/>
              <a:t>adipiscing</a:t>
            </a:r>
            <a:r>
              <a:rPr lang="es-CL" dirty="0"/>
              <a:t> </a:t>
            </a:r>
            <a:r>
              <a:rPr lang="es-CL" dirty="0" err="1"/>
              <a:t>elit</a:t>
            </a:r>
            <a:r>
              <a:rPr lang="es-CL" dirty="0"/>
              <a:t>. </a:t>
            </a:r>
            <a:r>
              <a:rPr lang="es-CL" dirty="0" err="1"/>
              <a:t>Aenean</a:t>
            </a:r>
            <a:r>
              <a:rPr lang="es-CL" dirty="0"/>
              <a:t> commodo </a:t>
            </a:r>
            <a:r>
              <a:rPr lang="es-CL" dirty="0" err="1"/>
              <a:t>ligula</a:t>
            </a:r>
            <a:r>
              <a:rPr lang="es-CL" dirty="0"/>
              <a:t> </a:t>
            </a:r>
            <a:r>
              <a:rPr lang="es-CL" dirty="0" err="1"/>
              <a:t>eget</a:t>
            </a:r>
            <a:r>
              <a:rPr lang="es-CL" dirty="0"/>
              <a:t> dolor </a:t>
            </a:r>
            <a:r>
              <a:rPr lang="es-CL" dirty="0" err="1"/>
              <a:t>Aenean</a:t>
            </a:r>
            <a:r>
              <a:rPr lang="es-CL" dirty="0"/>
              <a:t> </a:t>
            </a:r>
            <a:r>
              <a:rPr lang="es-CL" dirty="0" err="1"/>
              <a:t>massa</a:t>
            </a:r>
            <a:r>
              <a:rPr lang="es-CL" dirty="0"/>
              <a:t>. </a:t>
            </a:r>
            <a:endParaRPr dirty="0"/>
          </a:p>
        </p:txBody>
      </p:sp>
      <p:sp>
        <p:nvSpPr>
          <p:cNvPr id="88" name="💬"/>
          <p:cNvSpPr txBox="1"/>
          <p:nvPr/>
        </p:nvSpPr>
        <p:spPr>
          <a:xfrm>
            <a:off x="6592860" y="2948534"/>
            <a:ext cx="11198280" cy="1422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ctr" defTabSz="457200">
              <a:lnSpc>
                <a:spcPct val="110000"/>
              </a:lnSpc>
              <a:spcBef>
                <a:spcPts val="0"/>
              </a:spcBef>
              <a:defRPr sz="7900">
                <a:solidFill>
                  <a:srgbClr val="807CF6"/>
                </a:solidFill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r>
              <a:t>💬</a:t>
            </a:r>
          </a:p>
        </p:txBody>
      </p:sp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686993" y="6652318"/>
            <a:ext cx="262586" cy="411365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t>3</a:t>
            </a:fld>
            <a:endParaRPr/>
          </a:p>
        </p:txBody>
      </p:sp>
      <p:sp>
        <p:nvSpPr>
          <p:cNvPr id="91" name="Existen 09 Eventos que Disparan una Notificación WhatsApp"/>
          <p:cNvSpPr txBox="1"/>
          <p:nvPr/>
        </p:nvSpPr>
        <p:spPr>
          <a:xfrm>
            <a:off x="4230699" y="3022951"/>
            <a:ext cx="15922602" cy="14037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ctr" defTabSz="457200">
              <a:lnSpc>
                <a:spcPct val="110000"/>
              </a:lnSpc>
              <a:spcBef>
                <a:spcPts val="0"/>
              </a:spcBef>
              <a:defRPr sz="7900">
                <a:solidFill>
                  <a:srgbClr val="807CF6"/>
                </a:solidFill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r>
              <a:rPr lang="es-419" dirty="0"/>
              <a:t>Titulo del slide</a:t>
            </a:r>
            <a:endParaRPr dirty="0"/>
          </a:p>
        </p:txBody>
      </p:sp>
      <p:sp>
        <p:nvSpPr>
          <p:cNvPr id="92" name="📲"/>
          <p:cNvSpPr txBox="1"/>
          <p:nvPr/>
        </p:nvSpPr>
        <p:spPr>
          <a:xfrm>
            <a:off x="6592860" y="1435386"/>
            <a:ext cx="11198280" cy="1422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ctr" defTabSz="457200">
              <a:lnSpc>
                <a:spcPct val="110000"/>
              </a:lnSpc>
              <a:spcBef>
                <a:spcPts val="0"/>
              </a:spcBef>
              <a:defRPr sz="7900">
                <a:solidFill>
                  <a:srgbClr val="807CF6"/>
                </a:solidFill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r>
              <a:t>📲</a:t>
            </a:r>
          </a:p>
        </p:txBody>
      </p:sp>
      <p:sp>
        <p:nvSpPr>
          <p:cNvPr id="93" name="Ingreso operacion"/>
          <p:cNvSpPr/>
          <p:nvPr/>
        </p:nvSpPr>
        <p:spPr>
          <a:xfrm>
            <a:off x="2893949" y="6540392"/>
            <a:ext cx="3402473" cy="2558919"/>
          </a:xfrm>
          <a:prstGeom prst="roundRect">
            <a:avLst>
              <a:gd name="adj" fmla="val 19945"/>
            </a:avLst>
          </a:prstGeom>
          <a:solidFill>
            <a:srgbClr val="1C9A00">
              <a:alpha val="52157"/>
            </a:srgb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/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rPr lang="es-419" dirty="0"/>
              <a:t>Item 1</a:t>
            </a:r>
            <a:endParaRPr dirty="0"/>
          </a:p>
        </p:txBody>
      </p:sp>
      <p:sp>
        <p:nvSpPr>
          <p:cNvPr id="94" name="Evaluación riesgo"/>
          <p:cNvSpPr/>
          <p:nvPr/>
        </p:nvSpPr>
        <p:spPr>
          <a:xfrm>
            <a:off x="6692356" y="6540390"/>
            <a:ext cx="3402473" cy="2558919"/>
          </a:xfrm>
          <a:prstGeom prst="roundRect">
            <a:avLst>
              <a:gd name="adj" fmla="val 19945"/>
            </a:avLst>
          </a:prstGeom>
          <a:solidFill>
            <a:srgbClr val="1C9A00">
              <a:alpha val="52157"/>
            </a:srgb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/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rPr lang="es-419" dirty="0"/>
              <a:t>Item 2</a:t>
            </a:r>
            <a:endParaRPr dirty="0"/>
          </a:p>
        </p:txBody>
      </p:sp>
      <p:sp>
        <p:nvSpPr>
          <p:cNvPr id="95" name="Confirmación documentos"/>
          <p:cNvSpPr/>
          <p:nvPr/>
        </p:nvSpPr>
        <p:spPr>
          <a:xfrm>
            <a:off x="10490765" y="6540392"/>
            <a:ext cx="3402472" cy="2558919"/>
          </a:xfrm>
          <a:prstGeom prst="roundRect">
            <a:avLst>
              <a:gd name="adj" fmla="val 19945"/>
            </a:avLst>
          </a:prstGeom>
          <a:solidFill>
            <a:srgbClr val="1C9A00">
              <a:alpha val="52157"/>
            </a:srgb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/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rPr lang="es-419" dirty="0"/>
              <a:t>Item 3</a:t>
            </a:r>
            <a:endParaRPr dirty="0"/>
          </a:p>
        </p:txBody>
      </p:sp>
      <p:sp>
        <p:nvSpPr>
          <p:cNvPr id="96" name="Modificación"/>
          <p:cNvSpPr/>
          <p:nvPr/>
        </p:nvSpPr>
        <p:spPr>
          <a:xfrm>
            <a:off x="14289171" y="6540390"/>
            <a:ext cx="3402472" cy="2558919"/>
          </a:xfrm>
          <a:prstGeom prst="roundRect">
            <a:avLst>
              <a:gd name="adj" fmla="val 19945"/>
            </a:avLst>
          </a:prstGeom>
          <a:solidFill>
            <a:srgbClr val="28F5FF">
              <a:alpha val="24669"/>
            </a:srgb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/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rPr lang="es-419" dirty="0"/>
              <a:t>Item 4</a:t>
            </a:r>
            <a:endParaRPr dirty="0"/>
          </a:p>
        </p:txBody>
      </p:sp>
      <p:sp>
        <p:nvSpPr>
          <p:cNvPr id="97" name="Rechazo DTE"/>
          <p:cNvSpPr/>
          <p:nvPr/>
        </p:nvSpPr>
        <p:spPr>
          <a:xfrm>
            <a:off x="18087578" y="6540390"/>
            <a:ext cx="3402472" cy="2558919"/>
          </a:xfrm>
          <a:prstGeom prst="roundRect">
            <a:avLst>
              <a:gd name="adj" fmla="val 19945"/>
            </a:avLst>
          </a:prstGeom>
          <a:solidFill>
            <a:schemeClr val="accent5">
              <a:hueOff val="-82419"/>
              <a:satOff val="-9513"/>
              <a:lumOff val="-16343"/>
              <a:alpha val="34402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/>
          <a:lstStyle>
            <a:lvl1pPr algn="ctr" defTabSz="825500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rPr lang="es-419" dirty="0"/>
              <a:t>Item 5</a:t>
            </a:r>
            <a:endParaRPr dirty="0"/>
          </a:p>
        </p:txBody>
      </p:sp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686993" y="6652318"/>
            <a:ext cx="262586" cy="411365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t>4</a:t>
            </a:fld>
            <a:endParaRPr/>
          </a:p>
        </p:txBody>
      </p:sp>
      <p:sp>
        <p:nvSpPr>
          <p:cNvPr id="104" name="Arquitectura solución"/>
          <p:cNvSpPr txBox="1"/>
          <p:nvPr/>
        </p:nvSpPr>
        <p:spPr>
          <a:xfrm>
            <a:off x="4230699" y="3022951"/>
            <a:ext cx="15922602" cy="14037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ctr" defTabSz="457200">
              <a:lnSpc>
                <a:spcPct val="110000"/>
              </a:lnSpc>
              <a:spcBef>
                <a:spcPts val="0"/>
              </a:spcBef>
              <a:defRPr sz="7900">
                <a:solidFill>
                  <a:srgbClr val="807CF6"/>
                </a:solidFill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r>
              <a:rPr lang="es-419" dirty="0"/>
              <a:t>Timeline</a:t>
            </a:r>
            <a:endParaRPr dirty="0"/>
          </a:p>
        </p:txBody>
      </p:sp>
      <p:sp>
        <p:nvSpPr>
          <p:cNvPr id="105" name="🚧"/>
          <p:cNvSpPr txBox="1"/>
          <p:nvPr/>
        </p:nvSpPr>
        <p:spPr>
          <a:xfrm>
            <a:off x="6592860" y="1435386"/>
            <a:ext cx="11198280" cy="1422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ctr" defTabSz="457200">
              <a:lnSpc>
                <a:spcPct val="110000"/>
              </a:lnSpc>
              <a:spcBef>
                <a:spcPts val="0"/>
              </a:spcBef>
              <a:defRPr sz="7900">
                <a:solidFill>
                  <a:srgbClr val="807CF6"/>
                </a:solidFill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r>
              <a:t>🚧</a:t>
            </a:r>
          </a:p>
        </p:txBody>
      </p:sp>
      <p:sp>
        <p:nvSpPr>
          <p:cNvPr id="106" name="BPM / PGC…"/>
          <p:cNvSpPr/>
          <p:nvPr/>
        </p:nvSpPr>
        <p:spPr>
          <a:xfrm>
            <a:off x="2893950" y="7565914"/>
            <a:ext cx="3402472" cy="4113053"/>
          </a:xfrm>
          <a:prstGeom prst="roundRect">
            <a:avLst>
              <a:gd name="adj" fmla="val 15000"/>
            </a:avLst>
          </a:prstGeom>
          <a:solidFill>
            <a:srgbClr val="6C3DFF">
              <a:alpha val="45430"/>
            </a:srgb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/>
          <a:lstStyle/>
          <a:p>
            <a:pPr algn="ctr" defTabSz="825500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r>
              <a:rPr lang="es-419" dirty="0"/>
              <a:t>Item 1</a:t>
            </a:r>
            <a:endParaRPr dirty="0"/>
          </a:p>
          <a:p>
            <a:pPr algn="ctr" defTabSz="825500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dirty="0"/>
          </a:p>
          <a:p>
            <a:pPr algn="ctr" defTabSz="825500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r>
              <a:rPr lang="es-CL" sz="2500" dirty="0"/>
              <a:t>Lorem </a:t>
            </a:r>
            <a:r>
              <a:rPr lang="es-CL" sz="2500" dirty="0" err="1"/>
              <a:t>ipsum</a:t>
            </a:r>
            <a:r>
              <a:rPr lang="es-CL" sz="2500" dirty="0"/>
              <a:t> dolor </a:t>
            </a:r>
            <a:r>
              <a:rPr lang="es-CL" sz="2500" dirty="0" err="1"/>
              <a:t>sit</a:t>
            </a:r>
            <a:r>
              <a:rPr lang="es-CL" sz="2500" dirty="0"/>
              <a:t> </a:t>
            </a:r>
            <a:r>
              <a:rPr lang="es-CL" sz="2500" dirty="0" err="1"/>
              <a:t>amet</a:t>
            </a:r>
            <a:endParaRPr sz="2500" dirty="0"/>
          </a:p>
        </p:txBody>
      </p:sp>
      <p:sp>
        <p:nvSpPr>
          <p:cNvPr id="107" name="Formateo de mensaje…"/>
          <p:cNvSpPr/>
          <p:nvPr/>
        </p:nvSpPr>
        <p:spPr>
          <a:xfrm>
            <a:off x="6692357" y="7565912"/>
            <a:ext cx="3402472" cy="4113057"/>
          </a:xfrm>
          <a:prstGeom prst="roundRect">
            <a:avLst>
              <a:gd name="adj" fmla="val 15000"/>
            </a:avLst>
          </a:prstGeom>
          <a:solidFill>
            <a:srgbClr val="6C3DFF">
              <a:alpha val="45430"/>
            </a:srgb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/>
          <a:lstStyle/>
          <a:p>
            <a:pPr algn="ctr" defTabSz="825500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r>
              <a:rPr lang="es-419" dirty="0"/>
              <a:t>Item 2</a:t>
            </a:r>
          </a:p>
          <a:p>
            <a:pPr algn="ctr" defTabSz="825500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lang="es-419" dirty="0"/>
          </a:p>
          <a:p>
            <a:pPr algn="ctr" defTabSz="825500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r>
              <a:rPr lang="es-419" sz="3200" dirty="0"/>
              <a:t>Lorem ipsum dolor sit amet</a:t>
            </a:r>
          </a:p>
        </p:txBody>
      </p:sp>
      <p:sp>
        <p:nvSpPr>
          <p:cNvPr id="108" name="Proceso Validación…"/>
          <p:cNvSpPr/>
          <p:nvPr/>
        </p:nvSpPr>
        <p:spPr>
          <a:xfrm>
            <a:off x="10490765" y="7565914"/>
            <a:ext cx="3402473" cy="4113053"/>
          </a:xfrm>
          <a:prstGeom prst="roundRect">
            <a:avLst>
              <a:gd name="adj" fmla="val 15000"/>
            </a:avLst>
          </a:prstGeom>
          <a:solidFill>
            <a:srgbClr val="6C3DFF">
              <a:alpha val="45430"/>
            </a:srgb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/>
          <a:lstStyle/>
          <a:p>
            <a:pPr algn="ctr" defTabSz="825500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r>
              <a:rPr lang="es-419" dirty="0"/>
              <a:t>Item 3</a:t>
            </a:r>
          </a:p>
          <a:p>
            <a:pPr algn="ctr" defTabSz="825500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lang="es-419" dirty="0"/>
          </a:p>
          <a:p>
            <a:pPr algn="ctr" defTabSz="825500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r>
              <a:rPr lang="es-419" sz="3200" dirty="0"/>
              <a:t>Lorem ipsum dolor sit amet</a:t>
            </a:r>
          </a:p>
        </p:txBody>
      </p:sp>
      <p:sp>
        <p:nvSpPr>
          <p:cNvPr id="109" name="InfoBip…"/>
          <p:cNvSpPr/>
          <p:nvPr/>
        </p:nvSpPr>
        <p:spPr>
          <a:xfrm>
            <a:off x="14289171" y="7565912"/>
            <a:ext cx="3402472" cy="4113057"/>
          </a:xfrm>
          <a:prstGeom prst="roundRect">
            <a:avLst>
              <a:gd name="adj" fmla="val 15000"/>
            </a:avLst>
          </a:prstGeom>
          <a:solidFill>
            <a:srgbClr val="6C3DFF">
              <a:alpha val="45430"/>
            </a:srgb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/>
          <a:lstStyle/>
          <a:p>
            <a:pPr algn="ctr" defTabSz="825500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r>
              <a:rPr lang="es-419" dirty="0"/>
              <a:t>Item 4</a:t>
            </a:r>
          </a:p>
          <a:p>
            <a:pPr algn="ctr" defTabSz="825500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lang="es-419" dirty="0"/>
          </a:p>
          <a:p>
            <a:pPr algn="ctr" defTabSz="825500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r>
              <a:rPr lang="es-419" sz="3200" dirty="0"/>
              <a:t>Lorem ipsum dolor sit amet</a:t>
            </a:r>
          </a:p>
        </p:txBody>
      </p:sp>
      <p:sp>
        <p:nvSpPr>
          <p:cNvPr id="110" name="Trazabilidad…"/>
          <p:cNvSpPr/>
          <p:nvPr/>
        </p:nvSpPr>
        <p:spPr>
          <a:xfrm>
            <a:off x="18087578" y="7565912"/>
            <a:ext cx="3402472" cy="4113057"/>
          </a:xfrm>
          <a:prstGeom prst="roundRect">
            <a:avLst>
              <a:gd name="adj" fmla="val 15000"/>
            </a:avLst>
          </a:prstGeom>
          <a:solidFill>
            <a:srgbClr val="6C3DFF">
              <a:alpha val="45430"/>
            </a:srgb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/>
          <a:lstStyle/>
          <a:p>
            <a:pPr algn="ctr" defTabSz="825500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r>
              <a:rPr lang="es-419" dirty="0"/>
              <a:t>Item 5</a:t>
            </a:r>
          </a:p>
          <a:p>
            <a:pPr algn="ctr" defTabSz="825500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lang="es-419" dirty="0"/>
          </a:p>
          <a:p>
            <a:pPr algn="ctr" defTabSz="825500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r>
              <a:rPr lang="es-419" sz="3200" dirty="0"/>
              <a:t>Lorem ipsum dolor sit amet</a:t>
            </a:r>
          </a:p>
        </p:txBody>
      </p:sp>
      <p:sp>
        <p:nvSpPr>
          <p:cNvPr id="111" name="Línea"/>
          <p:cNvSpPr/>
          <p:nvPr/>
        </p:nvSpPr>
        <p:spPr>
          <a:xfrm>
            <a:off x="3374802" y="6747870"/>
            <a:ext cx="17729646" cy="1"/>
          </a:xfrm>
          <a:prstGeom prst="line">
            <a:avLst/>
          </a:prstGeom>
          <a:ln w="63500">
            <a:solidFill>
              <a:srgbClr val="AE69E3"/>
            </a:solidFill>
            <a:miter lim="400000"/>
            <a:headEnd type="oval"/>
            <a:tailEnd type="triangle"/>
          </a:ln>
        </p:spPr>
        <p:txBody>
          <a:bodyPr lIns="50800" tIns="50800" rIns="50800" bIns="50800" anchor="ctr"/>
          <a:lstStyle/>
          <a:p>
            <a:endParaRPr/>
          </a:p>
        </p:txBody>
      </p:sp>
      <p:sp>
        <p:nvSpPr>
          <p:cNvPr id="112" name="Ingreso op PGC o GUOU"/>
          <p:cNvSpPr txBox="1"/>
          <p:nvPr/>
        </p:nvSpPr>
        <p:spPr>
          <a:xfrm>
            <a:off x="3065209" y="5693600"/>
            <a:ext cx="6842961" cy="7691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lnSpc>
                <a:spcPct val="120000"/>
              </a:lnSpc>
              <a:defRPr sz="4000">
                <a:solidFill>
                  <a:srgbClr val="BF54FF"/>
                </a:solidFill>
              </a:defRPr>
            </a:lvl1pPr>
          </a:lstStyle>
          <a:p>
            <a:r>
              <a:rPr lang="es-419" dirty="0"/>
              <a:t>Texto inicio</a:t>
            </a:r>
            <a:endParaRPr dirty="0"/>
          </a:p>
        </p:txBody>
      </p:sp>
      <p:sp>
        <p:nvSpPr>
          <p:cNvPr id="113" name="Abono"/>
          <p:cNvSpPr txBox="1"/>
          <p:nvPr/>
        </p:nvSpPr>
        <p:spPr>
          <a:xfrm>
            <a:off x="14302190" y="5693600"/>
            <a:ext cx="6842960" cy="7691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algn="r">
              <a:lnSpc>
                <a:spcPct val="120000"/>
              </a:lnSpc>
              <a:defRPr sz="4000">
                <a:solidFill>
                  <a:srgbClr val="BF54FF"/>
                </a:solidFill>
              </a:defRPr>
            </a:lvl1pPr>
          </a:lstStyle>
          <a:p>
            <a:r>
              <a:rPr lang="es-419" dirty="0"/>
              <a:t>Texto fin</a:t>
            </a:r>
            <a:endParaRPr dirty="0"/>
          </a:p>
        </p:txBody>
      </p:sp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686993" y="6652318"/>
            <a:ext cx="262586" cy="411365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t>5</a:t>
            </a:fld>
            <a:endParaRPr/>
          </a:p>
        </p:txBody>
      </p:sp>
      <p:sp>
        <p:nvSpPr>
          <p:cNvPr id="116" name="Estructura del mensaje"/>
          <p:cNvSpPr txBox="1"/>
          <p:nvPr/>
        </p:nvSpPr>
        <p:spPr>
          <a:xfrm>
            <a:off x="4230699" y="3022951"/>
            <a:ext cx="15922602" cy="14037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ctr" defTabSz="457200">
              <a:lnSpc>
                <a:spcPct val="110000"/>
              </a:lnSpc>
              <a:spcBef>
                <a:spcPts val="0"/>
              </a:spcBef>
              <a:defRPr sz="7900">
                <a:solidFill>
                  <a:srgbClr val="807CF6"/>
                </a:solidFill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r>
              <a:rPr lang="es-419" dirty="0"/>
              <a:t>Titulo del slide</a:t>
            </a:r>
            <a:endParaRPr dirty="0"/>
          </a:p>
        </p:txBody>
      </p:sp>
      <p:sp>
        <p:nvSpPr>
          <p:cNvPr id="117" name="💬"/>
          <p:cNvSpPr txBox="1"/>
          <p:nvPr/>
        </p:nvSpPr>
        <p:spPr>
          <a:xfrm>
            <a:off x="6592860" y="1435386"/>
            <a:ext cx="11198280" cy="1422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ctr" defTabSz="457200">
              <a:lnSpc>
                <a:spcPct val="110000"/>
              </a:lnSpc>
              <a:spcBef>
                <a:spcPts val="0"/>
              </a:spcBef>
              <a:defRPr sz="7900">
                <a:solidFill>
                  <a:srgbClr val="807CF6"/>
                </a:solidFill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r>
              <a:t>💬</a:t>
            </a:r>
          </a:p>
        </p:txBody>
      </p:sp>
      <p:sp>
        <p:nvSpPr>
          <p:cNvPr id="118" name="Estimado/a {nombre}, le indicamos que su operación de factoring {producto} #{ID operación} correspondiente a {razón social} se encuentra {estado}. {observación / indicaciones / cierre} 💬"/>
          <p:cNvSpPr/>
          <p:nvPr/>
        </p:nvSpPr>
        <p:spPr>
          <a:xfrm>
            <a:off x="3712995" y="5128986"/>
            <a:ext cx="16958010" cy="3458028"/>
          </a:xfrm>
          <a:prstGeom prst="roundRect">
            <a:avLst>
              <a:gd name="adj" fmla="val 14759"/>
            </a:avLst>
          </a:prstGeom>
          <a:solidFill>
            <a:srgbClr val="6C3DFF">
              <a:alpha val="45430"/>
            </a:srgb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28600" tIns="228600" rIns="228600" bIns="228600" anchor="ctr"/>
          <a:lstStyle/>
          <a:p>
            <a:pPr algn="ctr" defTabSz="825500">
              <a:lnSpc>
                <a:spcPct val="130000"/>
              </a:lnSpc>
              <a:spcBef>
                <a:spcPts val="0"/>
              </a:spcBef>
              <a:defRPr sz="3700">
                <a:solidFill>
                  <a:srgbClr val="FFFFFF"/>
                </a:solidFill>
              </a:defRPr>
            </a:pPr>
            <a:r>
              <a:rPr lang="es-CL" dirty="0"/>
              <a:t>Lorem </a:t>
            </a:r>
            <a:r>
              <a:rPr lang="es-CL" dirty="0" err="1"/>
              <a:t>ipsum</a:t>
            </a:r>
            <a:r>
              <a:rPr lang="es-CL" dirty="0"/>
              <a:t> dolor </a:t>
            </a:r>
            <a:r>
              <a:rPr lang="es-CL" dirty="0" err="1"/>
              <a:t>sit</a:t>
            </a:r>
            <a:r>
              <a:rPr lang="es-CL" dirty="0"/>
              <a:t> </a:t>
            </a:r>
            <a:r>
              <a:rPr lang="es-CL" dirty="0" err="1"/>
              <a:t>amet</a:t>
            </a:r>
            <a:r>
              <a:rPr lang="es-CL" dirty="0"/>
              <a:t>, </a:t>
            </a:r>
            <a:r>
              <a:rPr lang="es-CL" dirty="0" err="1"/>
              <a:t>consectetuer</a:t>
            </a:r>
            <a:r>
              <a:rPr lang="es-CL" dirty="0"/>
              <a:t> </a:t>
            </a:r>
            <a:r>
              <a:rPr lang="es-CL" dirty="0" err="1"/>
              <a:t>adipiscing</a:t>
            </a:r>
            <a:r>
              <a:rPr lang="es-CL" dirty="0"/>
              <a:t> </a:t>
            </a:r>
            <a:r>
              <a:rPr lang="es-CL" dirty="0" err="1"/>
              <a:t>elit</a:t>
            </a:r>
            <a:r>
              <a:rPr lang="es-CL" dirty="0"/>
              <a:t>. </a:t>
            </a:r>
            <a:r>
              <a:rPr lang="es-CL" dirty="0" err="1"/>
              <a:t>Aenean</a:t>
            </a:r>
            <a:r>
              <a:rPr lang="es-CL" dirty="0"/>
              <a:t> commodo </a:t>
            </a:r>
            <a:r>
              <a:rPr lang="es-CL" dirty="0" err="1"/>
              <a:t>ligula</a:t>
            </a:r>
            <a:r>
              <a:rPr lang="es-CL" dirty="0"/>
              <a:t> </a:t>
            </a:r>
            <a:r>
              <a:rPr lang="es-CL" dirty="0" err="1"/>
              <a:t>eget</a:t>
            </a:r>
            <a:r>
              <a:rPr lang="es-CL" dirty="0"/>
              <a:t> dolor. </a:t>
            </a:r>
            <a:r>
              <a:rPr lang="es-CL" dirty="0" err="1"/>
              <a:t>Aenean</a:t>
            </a:r>
            <a:r>
              <a:rPr lang="es-CL" dirty="0"/>
              <a:t> </a:t>
            </a:r>
            <a:r>
              <a:rPr lang="es-CL" dirty="0" err="1"/>
              <a:t>massa</a:t>
            </a:r>
            <a:r>
              <a:rPr lang="es-CL" dirty="0"/>
              <a:t>. Cum </a:t>
            </a:r>
            <a:r>
              <a:rPr lang="es-CL" dirty="0" err="1"/>
              <a:t>sociis</a:t>
            </a:r>
            <a:r>
              <a:rPr lang="es-CL" dirty="0"/>
              <a:t> </a:t>
            </a:r>
            <a:r>
              <a:rPr lang="es-CL" dirty="0" err="1"/>
              <a:t>natoque</a:t>
            </a:r>
            <a:r>
              <a:rPr lang="es-CL" dirty="0"/>
              <a:t> </a:t>
            </a:r>
            <a:r>
              <a:rPr lang="es-CL" dirty="0" err="1"/>
              <a:t>penatibus</a:t>
            </a:r>
            <a:r>
              <a:rPr lang="es-CL" dirty="0"/>
              <a:t> et </a:t>
            </a:r>
            <a:r>
              <a:rPr lang="es-CL" dirty="0" err="1"/>
              <a:t>magnis</a:t>
            </a:r>
            <a:r>
              <a:rPr lang="es-CL" dirty="0"/>
              <a:t> </a:t>
            </a:r>
            <a:r>
              <a:rPr lang="es-CL" dirty="0" err="1"/>
              <a:t>dis</a:t>
            </a:r>
            <a:r>
              <a:rPr lang="es-CL" dirty="0"/>
              <a:t> </a:t>
            </a:r>
            <a:r>
              <a:rPr lang="es-CL" dirty="0" err="1"/>
              <a:t>parturient</a:t>
            </a:r>
            <a:r>
              <a:rPr lang="es-CL" dirty="0"/>
              <a:t> montes</a:t>
            </a:r>
            <a:endParaRPr dirty="0"/>
          </a:p>
        </p:txBody>
      </p:sp>
      <p:sp>
        <p:nvSpPr>
          <p:cNvPr id="119" name="{nombre}…"/>
          <p:cNvSpPr/>
          <p:nvPr/>
        </p:nvSpPr>
        <p:spPr>
          <a:xfrm>
            <a:off x="3655918" y="8964452"/>
            <a:ext cx="5451936" cy="1752540"/>
          </a:xfrm>
          <a:prstGeom prst="roundRect">
            <a:avLst>
              <a:gd name="adj" fmla="val 21899"/>
            </a:avLst>
          </a:prstGeom>
          <a:solidFill>
            <a:srgbClr val="C841C7">
              <a:alpha val="38522"/>
            </a:srgb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/>
          <a:lstStyle/>
          <a:p>
            <a:pPr algn="ctr" defTabSz="825500">
              <a:lnSpc>
                <a:spcPct val="100000"/>
              </a:lnSpc>
              <a:spcBef>
                <a:spcPts val="0"/>
              </a:spcBef>
              <a:defRPr sz="27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r>
              <a:rPr lang="es-419" dirty="0"/>
              <a:t>Item #1</a:t>
            </a:r>
            <a:endParaRPr dirty="0"/>
          </a:p>
        </p:txBody>
      </p:sp>
      <p:sp>
        <p:nvSpPr>
          <p:cNvPr id="120" name="{producto}…"/>
          <p:cNvSpPr/>
          <p:nvPr/>
        </p:nvSpPr>
        <p:spPr>
          <a:xfrm>
            <a:off x="9466032" y="8964452"/>
            <a:ext cx="5451936" cy="1752540"/>
          </a:xfrm>
          <a:prstGeom prst="roundRect">
            <a:avLst>
              <a:gd name="adj" fmla="val 22374"/>
            </a:avLst>
          </a:prstGeom>
          <a:solidFill>
            <a:srgbClr val="C841C7">
              <a:alpha val="38522"/>
            </a:srgb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/>
          <a:lstStyle/>
          <a:p>
            <a:pPr algn="ctr" defTabSz="825500">
              <a:lnSpc>
                <a:spcPct val="100000"/>
              </a:lnSpc>
              <a:spcBef>
                <a:spcPts val="0"/>
              </a:spcBef>
              <a:defRPr sz="27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r>
              <a:rPr lang="es-419" dirty="0"/>
              <a:t>Item #2</a:t>
            </a:r>
          </a:p>
        </p:txBody>
      </p:sp>
      <p:sp>
        <p:nvSpPr>
          <p:cNvPr id="121" name="{ID operación}…"/>
          <p:cNvSpPr/>
          <p:nvPr/>
        </p:nvSpPr>
        <p:spPr>
          <a:xfrm>
            <a:off x="15269137" y="8964452"/>
            <a:ext cx="5451936" cy="1752540"/>
          </a:xfrm>
          <a:prstGeom prst="roundRect">
            <a:avLst>
              <a:gd name="adj" fmla="val 22054"/>
            </a:avLst>
          </a:prstGeom>
          <a:solidFill>
            <a:srgbClr val="C841C7">
              <a:alpha val="38522"/>
            </a:srgb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/>
          <a:lstStyle/>
          <a:p>
            <a:pPr algn="ctr" defTabSz="825500">
              <a:lnSpc>
                <a:spcPct val="100000"/>
              </a:lnSpc>
              <a:spcBef>
                <a:spcPts val="0"/>
              </a:spcBef>
              <a:defRPr sz="27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r>
              <a:rPr lang="es-419" dirty="0"/>
              <a:t>Item #3</a:t>
            </a:r>
          </a:p>
        </p:txBody>
      </p:sp>
      <p:sp>
        <p:nvSpPr>
          <p:cNvPr id="122" name="{razón social}…"/>
          <p:cNvSpPr/>
          <p:nvPr/>
        </p:nvSpPr>
        <p:spPr>
          <a:xfrm>
            <a:off x="3655918" y="11094431"/>
            <a:ext cx="5451936" cy="1752540"/>
          </a:xfrm>
          <a:prstGeom prst="roundRect">
            <a:avLst>
              <a:gd name="adj" fmla="val 21899"/>
            </a:avLst>
          </a:prstGeom>
          <a:solidFill>
            <a:srgbClr val="C841C7">
              <a:alpha val="38522"/>
            </a:srgb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/>
          <a:lstStyle/>
          <a:p>
            <a:pPr algn="ctr" defTabSz="825500">
              <a:lnSpc>
                <a:spcPct val="100000"/>
              </a:lnSpc>
              <a:spcBef>
                <a:spcPts val="0"/>
              </a:spcBef>
              <a:defRPr sz="27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r>
              <a:rPr lang="es-419" dirty="0"/>
              <a:t>Item #4</a:t>
            </a:r>
          </a:p>
        </p:txBody>
      </p:sp>
      <p:sp>
        <p:nvSpPr>
          <p:cNvPr id="123" name="{estado}…"/>
          <p:cNvSpPr/>
          <p:nvPr/>
        </p:nvSpPr>
        <p:spPr>
          <a:xfrm>
            <a:off x="9466032" y="11094431"/>
            <a:ext cx="5451936" cy="1752540"/>
          </a:xfrm>
          <a:prstGeom prst="roundRect">
            <a:avLst>
              <a:gd name="adj" fmla="val 22374"/>
            </a:avLst>
          </a:prstGeom>
          <a:solidFill>
            <a:srgbClr val="C841C7">
              <a:alpha val="38522"/>
            </a:srgb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/>
          <a:lstStyle/>
          <a:p>
            <a:pPr algn="ctr" defTabSz="825500">
              <a:lnSpc>
                <a:spcPct val="100000"/>
              </a:lnSpc>
              <a:spcBef>
                <a:spcPts val="0"/>
              </a:spcBef>
              <a:defRPr sz="27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r>
              <a:rPr lang="es-419" dirty="0"/>
              <a:t>Item #5</a:t>
            </a:r>
          </a:p>
        </p:txBody>
      </p:sp>
      <p:sp>
        <p:nvSpPr>
          <p:cNvPr id="124" name="{observación}…"/>
          <p:cNvSpPr/>
          <p:nvPr/>
        </p:nvSpPr>
        <p:spPr>
          <a:xfrm>
            <a:off x="15269137" y="11094431"/>
            <a:ext cx="5451936" cy="1752540"/>
          </a:xfrm>
          <a:prstGeom prst="roundRect">
            <a:avLst>
              <a:gd name="adj" fmla="val 22054"/>
            </a:avLst>
          </a:prstGeom>
          <a:solidFill>
            <a:srgbClr val="C841C7">
              <a:alpha val="38522"/>
            </a:srgb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/>
          <a:lstStyle/>
          <a:p>
            <a:pPr algn="ctr" defTabSz="825500">
              <a:lnSpc>
                <a:spcPct val="100000"/>
              </a:lnSpc>
              <a:spcBef>
                <a:spcPts val="0"/>
              </a:spcBef>
              <a:defRPr sz="27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r>
              <a:rPr lang="es-419" dirty="0"/>
              <a:t>Item #6</a:t>
            </a:r>
          </a:p>
        </p:txBody>
      </p:sp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tivo del proyecto">
            <a:extLst>
              <a:ext uri="{FF2B5EF4-FFF2-40B4-BE49-F238E27FC236}">
                <a16:creationId xmlns:a16="http://schemas.microsoft.com/office/drawing/2014/main" id="{1A9E4414-6070-1BDA-CF56-A4C327F40D54}"/>
              </a:ext>
            </a:extLst>
          </p:cNvPr>
          <p:cNvSpPr txBox="1"/>
          <p:nvPr/>
        </p:nvSpPr>
        <p:spPr>
          <a:xfrm>
            <a:off x="6592860" y="4536098"/>
            <a:ext cx="11198280" cy="14037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ctr" defTabSz="457200">
              <a:lnSpc>
                <a:spcPct val="110000"/>
              </a:lnSpc>
              <a:spcBef>
                <a:spcPts val="0"/>
              </a:spcBef>
              <a:defRPr sz="7900">
                <a:solidFill>
                  <a:srgbClr val="807CF6"/>
                </a:solidFill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r>
              <a:rPr lang="es-419" dirty="0">
                <a:solidFill>
                  <a:schemeClr val="bg1"/>
                </a:solidFill>
              </a:rPr>
              <a:t>Titulo del slide</a:t>
            </a:r>
            <a:endParaRPr dirty="0">
              <a:solidFill>
                <a:schemeClr val="bg1"/>
              </a:solidFill>
            </a:endParaRPr>
          </a:p>
        </p:txBody>
      </p:sp>
      <p:sp>
        <p:nvSpPr>
          <p:cNvPr id="3" name="Desarrollar un sistema de notificaciones automatizadas vía WhatsApp que informe a los clientes sobre los hitos clave del ciclo de vida de operaciones de factoring facturas, asegurando comunicación oportuna, precisa y trazable.">
            <a:extLst>
              <a:ext uri="{FF2B5EF4-FFF2-40B4-BE49-F238E27FC236}">
                <a16:creationId xmlns:a16="http://schemas.microsoft.com/office/drawing/2014/main" id="{E84BE16B-CF34-23BF-4937-AF55436BD2C5}"/>
              </a:ext>
            </a:extLst>
          </p:cNvPr>
          <p:cNvSpPr txBox="1"/>
          <p:nvPr/>
        </p:nvSpPr>
        <p:spPr>
          <a:xfrm>
            <a:off x="4532089" y="6296899"/>
            <a:ext cx="15319822" cy="15066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t">
            <a:spAutoFit/>
          </a:bodyPr>
          <a:lstStyle>
            <a:lvl1pPr algn="ctr">
              <a:lnSpc>
                <a:spcPct val="120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s-CL" dirty="0"/>
              <a:t>Lorem </a:t>
            </a:r>
            <a:r>
              <a:rPr lang="es-CL" dirty="0" err="1"/>
              <a:t>ipsum</a:t>
            </a:r>
            <a:r>
              <a:rPr lang="es-CL" dirty="0"/>
              <a:t> dolor </a:t>
            </a:r>
            <a:r>
              <a:rPr lang="es-CL" dirty="0" err="1"/>
              <a:t>sit</a:t>
            </a:r>
            <a:r>
              <a:rPr lang="es-CL" dirty="0"/>
              <a:t> </a:t>
            </a:r>
            <a:r>
              <a:rPr lang="es-CL" dirty="0" err="1"/>
              <a:t>amet</a:t>
            </a:r>
            <a:r>
              <a:rPr lang="es-CL" dirty="0"/>
              <a:t>, </a:t>
            </a:r>
            <a:r>
              <a:rPr lang="es-CL" dirty="0" err="1"/>
              <a:t>consectetuer</a:t>
            </a:r>
            <a:r>
              <a:rPr lang="es-CL" dirty="0"/>
              <a:t> </a:t>
            </a:r>
            <a:r>
              <a:rPr lang="es-CL" dirty="0" err="1"/>
              <a:t>adipiscing</a:t>
            </a:r>
            <a:r>
              <a:rPr lang="es-CL" dirty="0"/>
              <a:t> </a:t>
            </a:r>
            <a:r>
              <a:rPr lang="es-CL" dirty="0" err="1"/>
              <a:t>elit</a:t>
            </a:r>
            <a:r>
              <a:rPr lang="es-CL" dirty="0"/>
              <a:t>. </a:t>
            </a:r>
            <a:r>
              <a:rPr lang="es-CL" dirty="0" err="1"/>
              <a:t>Aenean</a:t>
            </a:r>
            <a:r>
              <a:rPr lang="es-CL" dirty="0"/>
              <a:t> commodo </a:t>
            </a:r>
            <a:r>
              <a:rPr lang="es-CL" dirty="0" err="1"/>
              <a:t>ligula</a:t>
            </a:r>
            <a:r>
              <a:rPr lang="es-CL" dirty="0"/>
              <a:t> </a:t>
            </a:r>
            <a:r>
              <a:rPr lang="es-CL" dirty="0" err="1"/>
              <a:t>eget</a:t>
            </a:r>
            <a:r>
              <a:rPr lang="es-CL" dirty="0"/>
              <a:t> dolor </a:t>
            </a:r>
            <a:r>
              <a:rPr lang="es-CL" dirty="0" err="1"/>
              <a:t>Aenean</a:t>
            </a:r>
            <a:r>
              <a:rPr lang="es-CL" dirty="0"/>
              <a:t> </a:t>
            </a:r>
            <a:r>
              <a:rPr lang="es-CL" dirty="0" err="1"/>
              <a:t>massa</a:t>
            </a:r>
            <a:r>
              <a:rPr lang="es-CL" dirty="0"/>
              <a:t>. </a:t>
            </a:r>
            <a:endParaRPr dirty="0"/>
          </a:p>
        </p:txBody>
      </p:sp>
      <p:sp>
        <p:nvSpPr>
          <p:cNvPr id="4" name="💬">
            <a:extLst>
              <a:ext uri="{FF2B5EF4-FFF2-40B4-BE49-F238E27FC236}">
                <a16:creationId xmlns:a16="http://schemas.microsoft.com/office/drawing/2014/main" id="{C63ADAA3-5F37-A430-3909-031074144A59}"/>
              </a:ext>
            </a:extLst>
          </p:cNvPr>
          <p:cNvSpPr txBox="1"/>
          <p:nvPr/>
        </p:nvSpPr>
        <p:spPr>
          <a:xfrm>
            <a:off x="6592860" y="2948534"/>
            <a:ext cx="11198280" cy="1422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>
            <a:lvl1pPr algn="ctr" defTabSz="457200">
              <a:lnSpc>
                <a:spcPct val="110000"/>
              </a:lnSpc>
              <a:spcBef>
                <a:spcPts val="0"/>
              </a:spcBef>
              <a:defRPr sz="7900">
                <a:solidFill>
                  <a:srgbClr val="807CF6"/>
                </a:solidFill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r>
              <a:t>💬</a:t>
            </a:r>
          </a:p>
        </p:txBody>
      </p:sp>
    </p:spTree>
    <p:extLst>
      <p:ext uri="{BB962C8B-B14F-4D97-AF65-F5344CB8AC3E}">
        <p14:creationId xmlns:p14="http://schemas.microsoft.com/office/powerpoint/2010/main" val="2002938405"/>
      </p:ext>
    </p:extLst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08BA9A-9400-2EA6-9819-EF00C7066E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tivo del proyecto">
            <a:extLst>
              <a:ext uri="{FF2B5EF4-FFF2-40B4-BE49-F238E27FC236}">
                <a16:creationId xmlns:a16="http://schemas.microsoft.com/office/drawing/2014/main" id="{5EF7B1DC-4AD2-4034-5F9A-3B89BC1E34BD}"/>
              </a:ext>
            </a:extLst>
          </p:cNvPr>
          <p:cNvSpPr txBox="1"/>
          <p:nvPr/>
        </p:nvSpPr>
        <p:spPr>
          <a:xfrm>
            <a:off x="6592860" y="4536098"/>
            <a:ext cx="11198280" cy="14037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>
            <a:spAutoFit/>
          </a:bodyPr>
          <a:lstStyle>
            <a:lvl1pPr algn="ctr" defTabSz="457200">
              <a:lnSpc>
                <a:spcPct val="110000"/>
              </a:lnSpc>
              <a:spcBef>
                <a:spcPts val="0"/>
              </a:spcBef>
              <a:defRPr sz="7900">
                <a:solidFill>
                  <a:srgbClr val="807CF6"/>
                </a:solidFill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r>
              <a:rPr lang="es-419" dirty="0"/>
              <a:t>Titulo del slide</a:t>
            </a:r>
            <a:endParaRPr dirty="0"/>
          </a:p>
        </p:txBody>
      </p:sp>
      <p:sp>
        <p:nvSpPr>
          <p:cNvPr id="3" name="Desarrollar un sistema de notificaciones automatizadas vía WhatsApp que informe a los clientes sobre los hitos clave del ciclo de vida de operaciones de factoring facturas, asegurando comunicación oportuna, precisa y trazable.">
            <a:extLst>
              <a:ext uri="{FF2B5EF4-FFF2-40B4-BE49-F238E27FC236}">
                <a16:creationId xmlns:a16="http://schemas.microsoft.com/office/drawing/2014/main" id="{2366D93B-0ADC-1EB3-F9F9-B7824C95B9A1}"/>
              </a:ext>
            </a:extLst>
          </p:cNvPr>
          <p:cNvSpPr txBox="1"/>
          <p:nvPr/>
        </p:nvSpPr>
        <p:spPr>
          <a:xfrm>
            <a:off x="4532089" y="6296899"/>
            <a:ext cx="15319822" cy="15066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t">
            <a:spAutoFit/>
          </a:bodyPr>
          <a:lstStyle>
            <a:lvl1pPr algn="ctr">
              <a:lnSpc>
                <a:spcPct val="120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s-CL" dirty="0">
                <a:solidFill>
                  <a:schemeClr val="tx1"/>
                </a:solidFill>
              </a:rPr>
              <a:t>Lorem </a:t>
            </a:r>
            <a:r>
              <a:rPr lang="es-CL" dirty="0" err="1">
                <a:solidFill>
                  <a:schemeClr val="tx1"/>
                </a:solidFill>
              </a:rPr>
              <a:t>ipsum</a:t>
            </a:r>
            <a:r>
              <a:rPr lang="es-CL" dirty="0">
                <a:solidFill>
                  <a:schemeClr val="tx1"/>
                </a:solidFill>
              </a:rPr>
              <a:t> dolor </a:t>
            </a:r>
            <a:r>
              <a:rPr lang="es-CL" dirty="0" err="1">
                <a:solidFill>
                  <a:schemeClr val="tx1"/>
                </a:solidFill>
              </a:rPr>
              <a:t>sit</a:t>
            </a:r>
            <a:r>
              <a:rPr lang="es-CL" dirty="0">
                <a:solidFill>
                  <a:schemeClr val="tx1"/>
                </a:solidFill>
              </a:rPr>
              <a:t> </a:t>
            </a:r>
            <a:r>
              <a:rPr lang="es-CL" dirty="0" err="1">
                <a:solidFill>
                  <a:schemeClr val="tx1"/>
                </a:solidFill>
              </a:rPr>
              <a:t>amet</a:t>
            </a:r>
            <a:r>
              <a:rPr lang="es-CL" dirty="0">
                <a:solidFill>
                  <a:schemeClr val="tx1"/>
                </a:solidFill>
              </a:rPr>
              <a:t>, </a:t>
            </a:r>
            <a:r>
              <a:rPr lang="es-CL" dirty="0" err="1">
                <a:solidFill>
                  <a:schemeClr val="tx1"/>
                </a:solidFill>
              </a:rPr>
              <a:t>consectetuer</a:t>
            </a:r>
            <a:r>
              <a:rPr lang="es-CL" dirty="0">
                <a:solidFill>
                  <a:schemeClr val="tx1"/>
                </a:solidFill>
              </a:rPr>
              <a:t> </a:t>
            </a:r>
            <a:r>
              <a:rPr lang="es-CL" dirty="0" err="1">
                <a:solidFill>
                  <a:schemeClr val="tx1"/>
                </a:solidFill>
              </a:rPr>
              <a:t>adipiscing</a:t>
            </a:r>
            <a:r>
              <a:rPr lang="es-CL" dirty="0">
                <a:solidFill>
                  <a:schemeClr val="tx1"/>
                </a:solidFill>
              </a:rPr>
              <a:t> </a:t>
            </a:r>
            <a:r>
              <a:rPr lang="es-CL" dirty="0" err="1">
                <a:solidFill>
                  <a:schemeClr val="tx1"/>
                </a:solidFill>
              </a:rPr>
              <a:t>elit</a:t>
            </a:r>
            <a:r>
              <a:rPr lang="es-CL" dirty="0">
                <a:solidFill>
                  <a:schemeClr val="tx1"/>
                </a:solidFill>
              </a:rPr>
              <a:t>. </a:t>
            </a:r>
            <a:r>
              <a:rPr lang="es-CL" dirty="0" err="1">
                <a:solidFill>
                  <a:schemeClr val="tx1"/>
                </a:solidFill>
              </a:rPr>
              <a:t>Aenean</a:t>
            </a:r>
            <a:r>
              <a:rPr lang="es-CL" dirty="0">
                <a:solidFill>
                  <a:schemeClr val="tx1"/>
                </a:solidFill>
              </a:rPr>
              <a:t> commodo </a:t>
            </a:r>
            <a:r>
              <a:rPr lang="es-CL" dirty="0" err="1">
                <a:solidFill>
                  <a:schemeClr val="tx1"/>
                </a:solidFill>
              </a:rPr>
              <a:t>ligula</a:t>
            </a:r>
            <a:r>
              <a:rPr lang="es-CL" dirty="0">
                <a:solidFill>
                  <a:schemeClr val="tx1"/>
                </a:solidFill>
              </a:rPr>
              <a:t> </a:t>
            </a:r>
            <a:r>
              <a:rPr lang="es-CL" dirty="0" err="1">
                <a:solidFill>
                  <a:schemeClr val="tx1"/>
                </a:solidFill>
              </a:rPr>
              <a:t>eget</a:t>
            </a:r>
            <a:r>
              <a:rPr lang="es-CL" dirty="0">
                <a:solidFill>
                  <a:schemeClr val="tx1"/>
                </a:solidFill>
              </a:rPr>
              <a:t> dolor </a:t>
            </a:r>
            <a:r>
              <a:rPr lang="es-CL" dirty="0" err="1">
                <a:solidFill>
                  <a:schemeClr val="tx1"/>
                </a:solidFill>
              </a:rPr>
              <a:t>Aenean</a:t>
            </a:r>
            <a:r>
              <a:rPr lang="es-CL" dirty="0">
                <a:solidFill>
                  <a:schemeClr val="tx1"/>
                </a:solidFill>
              </a:rPr>
              <a:t> </a:t>
            </a:r>
            <a:r>
              <a:rPr lang="es-CL" dirty="0" err="1">
                <a:solidFill>
                  <a:schemeClr val="tx1"/>
                </a:solidFill>
              </a:rPr>
              <a:t>massa</a:t>
            </a:r>
            <a:r>
              <a:rPr lang="es-CL" dirty="0">
                <a:solidFill>
                  <a:schemeClr val="tx1"/>
                </a:solidFill>
              </a:rPr>
              <a:t>. 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4" name="💬">
            <a:extLst>
              <a:ext uri="{FF2B5EF4-FFF2-40B4-BE49-F238E27FC236}">
                <a16:creationId xmlns:a16="http://schemas.microsoft.com/office/drawing/2014/main" id="{B903E995-342C-3D80-DCF1-599E6967FB4A}"/>
              </a:ext>
            </a:extLst>
          </p:cNvPr>
          <p:cNvSpPr txBox="1"/>
          <p:nvPr/>
        </p:nvSpPr>
        <p:spPr>
          <a:xfrm>
            <a:off x="6592860" y="2948534"/>
            <a:ext cx="11198280" cy="1422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>
            <a:spAutoFit/>
          </a:bodyPr>
          <a:lstStyle>
            <a:lvl1pPr algn="ctr" defTabSz="457200">
              <a:lnSpc>
                <a:spcPct val="110000"/>
              </a:lnSpc>
              <a:spcBef>
                <a:spcPts val="0"/>
              </a:spcBef>
              <a:defRPr sz="7900">
                <a:solidFill>
                  <a:srgbClr val="807CF6"/>
                </a:solidFill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r>
              <a:t>💬</a:t>
            </a:r>
          </a:p>
        </p:txBody>
      </p:sp>
    </p:spTree>
    <p:extLst>
      <p:ext uri="{BB962C8B-B14F-4D97-AF65-F5344CB8AC3E}">
        <p14:creationId xmlns:p14="http://schemas.microsoft.com/office/powerpoint/2010/main" val="3408789930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21_BasicWhite">
  <a:themeElements>
    <a:clrScheme name="21_Basic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l" defTabSz="2438338" rtl="0" fontAlgn="auto" latinLnBrk="0" hangingPunct="0">
          <a:lnSpc>
            <a:spcPct val="90000"/>
          </a:lnSpc>
          <a:spcBef>
            <a:spcPts val="4500"/>
          </a:spcBef>
          <a:spcAft>
            <a:spcPts val="0"/>
          </a:spcAft>
          <a:buClrTx/>
          <a:buSzTx/>
          <a:buFontTx/>
          <a:buNone/>
          <a:tabLst/>
          <a:defRPr kumimoji="0" sz="4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21_BasicWhite">
  <a:themeElements>
    <a:clrScheme name="21_Basic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l" defTabSz="2438338" rtl="0" fontAlgn="auto" latinLnBrk="0" hangingPunct="0">
          <a:lnSpc>
            <a:spcPct val="90000"/>
          </a:lnSpc>
          <a:spcBef>
            <a:spcPts val="4500"/>
          </a:spcBef>
          <a:spcAft>
            <a:spcPts val="0"/>
          </a:spcAft>
          <a:buClrTx/>
          <a:buSzTx/>
          <a:buFontTx/>
          <a:buNone/>
          <a:tabLst/>
          <a:defRPr kumimoji="0" sz="4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200</Words>
  <Application>Microsoft Macintosh PowerPoint</Application>
  <PresentationFormat>Personalizado</PresentationFormat>
  <Paragraphs>57</Paragraphs>
  <Slides>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13" baseType="lpstr">
      <vt:lpstr>Aptos</vt:lpstr>
      <vt:lpstr>Aptos Display</vt:lpstr>
      <vt:lpstr>Arial</vt:lpstr>
      <vt:lpstr>Helvetica Neue</vt:lpstr>
      <vt:lpstr>Helvetica Neue Light</vt:lpstr>
      <vt:lpstr>21_BasicWhite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Angelo Barrientos Arredondo</cp:lastModifiedBy>
  <cp:revision>13</cp:revision>
  <dcterms:modified xsi:type="dcterms:W3CDTF">2026-07-23T13:33:48Z</dcterms:modified>
</cp:coreProperties>
</file>