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6E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26"/>
    <p:restoredTop sz="94610"/>
  </p:normalViewPr>
  <p:slideViewPr>
    <p:cSldViewPr snapToGrid="0" snapToObjects="1">
      <p:cViewPr varScale="1">
        <p:scale>
          <a:sx n="125" d="100"/>
          <a:sy n="125" d="100"/>
        </p:scale>
        <p:origin x="31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napToObjects="1">
      <p:cViewPr varScale="1">
        <p:scale>
          <a:sx n="71" d="100"/>
          <a:sy n="71" d="100"/>
        </p:scale>
        <p:origin x="4520" y="16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0CF8574E-25C7-9663-D05A-259FF50E412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611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ADD2A74-D475-103A-E10A-35CFC20FC5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611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B39EEB-0247-4F4E-97F3-7378E0DAF245}" type="datetimeFigureOut">
              <a:rPr lang="es-CL" smtClean="0"/>
              <a:t>23-07-26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E4076BB-B2F0-9289-5E19-E90358D0E76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11580813"/>
            <a:ext cx="2971800" cy="611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53AE921-FC78-2C69-C2F0-E201776EFB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11580813"/>
            <a:ext cx="2971800" cy="611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0202AD-2D2A-8C47-BCCE-6EA0DF7AE1E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33141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21643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>
            <a:extLst>
              <a:ext uri="{FF2B5EF4-FFF2-40B4-BE49-F238E27FC236}">
                <a16:creationId xmlns:a16="http://schemas.microsoft.com/office/drawing/2014/main" id="{AF9BA67C-A832-50B0-9FCB-84B5453347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264" y="284559"/>
            <a:ext cx="10515600" cy="502921"/>
          </a:xfrm>
          <a:prstGeom prst="rect">
            <a:avLst/>
          </a:prstGeom>
        </p:spPr>
        <p:txBody>
          <a:bodyPr/>
          <a:lstStyle>
            <a:lvl1pPr algn="l">
              <a:defRPr lang="es-CL" sz="2000" b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s-MX" dirty="0"/>
              <a:t>Haz clic para modificar el estilo de título del patrón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945042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6CB97E-1331-D38B-3B65-865F55074B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7520" y="1534160"/>
            <a:ext cx="8696960" cy="1314238"/>
          </a:xfrm>
          <a:prstGeom prst="rect">
            <a:avLst/>
          </a:prstGeom>
        </p:spPr>
        <p:txBody>
          <a:bodyPr anchor="b"/>
          <a:lstStyle>
            <a:lvl1pPr algn="ctr">
              <a:defRPr sz="36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s-MX" dirty="0"/>
              <a:t>Haz clic para modificar el estilo de título del patrón</a:t>
            </a:r>
            <a:endParaRPr lang="es-CL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4DBEBD3-019A-BF31-236F-B21A416A579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143760" y="2892002"/>
            <a:ext cx="7904480" cy="2758440"/>
          </a:xfrm>
          <a:prstGeom prst="rect">
            <a:avLst/>
          </a:prstGeom>
        </p:spPr>
        <p:txBody>
          <a:bodyPr anchor="ctr"/>
          <a:lstStyle>
            <a:lvl1pPr algn="ctr">
              <a:buFontTx/>
              <a:buNone/>
              <a:defRPr sz="200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algn="ctr">
              <a:buFontTx/>
              <a:buNone/>
              <a:defRPr sz="200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algn="ctr">
              <a:buFontTx/>
              <a:buNone/>
              <a:defRPr sz="200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algn="ctr">
              <a:buFontTx/>
              <a:buNone/>
              <a:defRPr sz="200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algn="ctr">
              <a:buFontTx/>
              <a:buNone/>
              <a:defRPr sz="200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22078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3">
            <a:extLst>
              <a:ext uri="{FF2B5EF4-FFF2-40B4-BE49-F238E27FC236}">
                <a16:creationId xmlns:a16="http://schemas.microsoft.com/office/drawing/2014/main" id="{26664A67-AA0F-5A6B-72F3-6176F7975706}"/>
              </a:ext>
            </a:extLst>
          </p:cNvPr>
          <p:cNvSpPr/>
          <p:nvPr userDrawn="1"/>
        </p:nvSpPr>
        <p:spPr>
          <a:xfrm>
            <a:off x="795528" y="1888962"/>
            <a:ext cx="10600944" cy="4123531"/>
          </a:xfrm>
          <a:prstGeom prst="rect">
            <a:avLst/>
          </a:prstGeom>
          <a:solidFill>
            <a:srgbClr val="050A18"/>
          </a:solidFill>
          <a:ln w="6350">
            <a:solidFill>
              <a:srgbClr val="7B43D4"/>
            </a:solidFill>
            <a:prstDash val="solid"/>
          </a:ln>
        </p:spPr>
        <p:txBody>
          <a:bodyPr/>
          <a:lstStyle/>
          <a:p>
            <a:endParaRPr lang="es-CL" sz="1400"/>
          </a:p>
        </p:txBody>
      </p:sp>
      <p:sp>
        <p:nvSpPr>
          <p:cNvPr id="7" name="Shape 4">
            <a:extLst>
              <a:ext uri="{FF2B5EF4-FFF2-40B4-BE49-F238E27FC236}">
                <a16:creationId xmlns:a16="http://schemas.microsoft.com/office/drawing/2014/main" id="{D628AAB0-18F1-E4AE-F5F0-D7599FFD84DD}"/>
              </a:ext>
            </a:extLst>
          </p:cNvPr>
          <p:cNvSpPr/>
          <p:nvPr userDrawn="1"/>
        </p:nvSpPr>
        <p:spPr>
          <a:xfrm>
            <a:off x="795528" y="1888962"/>
            <a:ext cx="45719" cy="4123531"/>
          </a:xfrm>
          <a:prstGeom prst="rect">
            <a:avLst/>
          </a:prstGeom>
          <a:solidFill>
            <a:srgbClr val="7B43D4"/>
          </a:solidFill>
          <a:ln w="12700">
            <a:solidFill>
              <a:srgbClr val="7B43D4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0DE9C59D-D0F4-3A97-1F9C-555A8DADC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7520" y="444422"/>
            <a:ext cx="8696960" cy="1314238"/>
          </a:xfrm>
          <a:prstGeom prst="rect">
            <a:avLst/>
          </a:prstGeom>
        </p:spPr>
        <p:txBody>
          <a:bodyPr anchor="b"/>
          <a:lstStyle>
            <a:lvl1pPr algn="ctr">
              <a:defRPr sz="36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s-MX" dirty="0"/>
              <a:t>Haz clic para modificar el estilo de título del patrón</a:t>
            </a:r>
            <a:endParaRPr lang="es-CL" dirty="0"/>
          </a:p>
        </p:txBody>
      </p:sp>
      <p:sp>
        <p:nvSpPr>
          <p:cNvPr id="11" name="Marcador de texto 10">
            <a:extLst>
              <a:ext uri="{FF2B5EF4-FFF2-40B4-BE49-F238E27FC236}">
                <a16:creationId xmlns:a16="http://schemas.microsoft.com/office/drawing/2014/main" id="{8900BEF0-F4C0-6A6D-963A-08FAC92972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95228" y="2141770"/>
            <a:ext cx="9847262" cy="3617913"/>
          </a:xfrm>
          <a:prstGeom prst="rect">
            <a:avLst/>
          </a:prstGeom>
        </p:spPr>
        <p:txBody>
          <a:bodyPr anchor="ctr"/>
          <a:lstStyle>
            <a:lvl1pPr>
              <a:defRPr sz="3200" i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defRPr sz="3200" i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3200" i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3200" i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3200" i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39578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3">
            <a:extLst>
              <a:ext uri="{FF2B5EF4-FFF2-40B4-BE49-F238E27FC236}">
                <a16:creationId xmlns:a16="http://schemas.microsoft.com/office/drawing/2014/main" id="{64945E20-A01B-82F3-E01E-C5D8CEA8FF4E}"/>
              </a:ext>
            </a:extLst>
          </p:cNvPr>
          <p:cNvSpPr/>
          <p:nvPr userDrawn="1"/>
        </p:nvSpPr>
        <p:spPr>
          <a:xfrm>
            <a:off x="795528" y="685470"/>
            <a:ext cx="2487168" cy="1920240"/>
          </a:xfrm>
          <a:prstGeom prst="rect">
            <a:avLst/>
          </a:prstGeom>
          <a:solidFill>
            <a:srgbClr val="0A0F1E"/>
          </a:solidFill>
          <a:ln w="6350">
            <a:solidFill>
              <a:srgbClr val="0078D4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4" name="Shape 4">
            <a:extLst>
              <a:ext uri="{FF2B5EF4-FFF2-40B4-BE49-F238E27FC236}">
                <a16:creationId xmlns:a16="http://schemas.microsoft.com/office/drawing/2014/main" id="{D255679A-4D43-B63D-BE18-B898B05CE439}"/>
              </a:ext>
            </a:extLst>
          </p:cNvPr>
          <p:cNvSpPr/>
          <p:nvPr userDrawn="1"/>
        </p:nvSpPr>
        <p:spPr>
          <a:xfrm>
            <a:off x="795528" y="685470"/>
            <a:ext cx="2487168" cy="54864"/>
          </a:xfrm>
          <a:prstGeom prst="rect">
            <a:avLst/>
          </a:prstGeom>
          <a:solidFill>
            <a:srgbClr val="0078D4"/>
          </a:solidFill>
          <a:ln w="12700">
            <a:solidFill>
              <a:srgbClr val="0078D4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2" name="Shape 8">
            <a:extLst>
              <a:ext uri="{FF2B5EF4-FFF2-40B4-BE49-F238E27FC236}">
                <a16:creationId xmlns:a16="http://schemas.microsoft.com/office/drawing/2014/main" id="{0A1F4D9E-D8D4-0686-5887-D2ADC73B1ACB}"/>
              </a:ext>
            </a:extLst>
          </p:cNvPr>
          <p:cNvSpPr/>
          <p:nvPr userDrawn="1"/>
        </p:nvSpPr>
        <p:spPr>
          <a:xfrm>
            <a:off x="3465576" y="685470"/>
            <a:ext cx="2487168" cy="1920240"/>
          </a:xfrm>
          <a:prstGeom prst="rect">
            <a:avLst/>
          </a:prstGeom>
          <a:solidFill>
            <a:srgbClr val="0A0F1E"/>
          </a:solidFill>
          <a:ln w="6350">
            <a:solidFill>
              <a:srgbClr val="7B43D4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3" name="Shape 9">
            <a:extLst>
              <a:ext uri="{FF2B5EF4-FFF2-40B4-BE49-F238E27FC236}">
                <a16:creationId xmlns:a16="http://schemas.microsoft.com/office/drawing/2014/main" id="{68248BC6-0DC6-2F73-2B27-8CA96815E053}"/>
              </a:ext>
            </a:extLst>
          </p:cNvPr>
          <p:cNvSpPr/>
          <p:nvPr userDrawn="1"/>
        </p:nvSpPr>
        <p:spPr>
          <a:xfrm>
            <a:off x="3465576" y="685470"/>
            <a:ext cx="2487168" cy="54864"/>
          </a:xfrm>
          <a:prstGeom prst="rect">
            <a:avLst/>
          </a:prstGeom>
          <a:solidFill>
            <a:srgbClr val="7B43D4"/>
          </a:solidFill>
          <a:ln w="12700">
            <a:solidFill>
              <a:srgbClr val="7B43D4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7" name="Shape 13">
            <a:extLst>
              <a:ext uri="{FF2B5EF4-FFF2-40B4-BE49-F238E27FC236}">
                <a16:creationId xmlns:a16="http://schemas.microsoft.com/office/drawing/2014/main" id="{C49E91E1-35C1-2EA2-179E-0A5D07A84FEB}"/>
              </a:ext>
            </a:extLst>
          </p:cNvPr>
          <p:cNvSpPr/>
          <p:nvPr userDrawn="1"/>
        </p:nvSpPr>
        <p:spPr>
          <a:xfrm>
            <a:off x="6135624" y="685470"/>
            <a:ext cx="2487168" cy="1920240"/>
          </a:xfrm>
          <a:prstGeom prst="rect">
            <a:avLst/>
          </a:prstGeom>
          <a:solidFill>
            <a:srgbClr val="0A0F1E"/>
          </a:solidFill>
          <a:ln w="6350">
            <a:solidFill>
              <a:srgbClr val="F0A020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8" name="Shape 14">
            <a:extLst>
              <a:ext uri="{FF2B5EF4-FFF2-40B4-BE49-F238E27FC236}">
                <a16:creationId xmlns:a16="http://schemas.microsoft.com/office/drawing/2014/main" id="{B2631D58-5586-7924-787B-513F1DA9EAA6}"/>
              </a:ext>
            </a:extLst>
          </p:cNvPr>
          <p:cNvSpPr/>
          <p:nvPr userDrawn="1"/>
        </p:nvSpPr>
        <p:spPr>
          <a:xfrm>
            <a:off x="6135624" y="685470"/>
            <a:ext cx="2487168" cy="54864"/>
          </a:xfrm>
          <a:prstGeom prst="rect">
            <a:avLst/>
          </a:prstGeom>
          <a:solidFill>
            <a:srgbClr val="F0A020"/>
          </a:solidFill>
          <a:ln w="12700">
            <a:solidFill>
              <a:srgbClr val="F0A020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2" name="Shape 18">
            <a:extLst>
              <a:ext uri="{FF2B5EF4-FFF2-40B4-BE49-F238E27FC236}">
                <a16:creationId xmlns:a16="http://schemas.microsoft.com/office/drawing/2014/main" id="{15202471-938B-8534-AB26-19FC8CFD8B62}"/>
              </a:ext>
            </a:extLst>
          </p:cNvPr>
          <p:cNvSpPr/>
          <p:nvPr userDrawn="1"/>
        </p:nvSpPr>
        <p:spPr>
          <a:xfrm>
            <a:off x="8805672" y="685470"/>
            <a:ext cx="2487168" cy="1920240"/>
          </a:xfrm>
          <a:prstGeom prst="rect">
            <a:avLst/>
          </a:prstGeom>
          <a:solidFill>
            <a:srgbClr val="0A0F1E"/>
          </a:solidFill>
          <a:ln w="6350">
            <a:solidFill>
              <a:srgbClr val="00C896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3" name="Shape 19">
            <a:extLst>
              <a:ext uri="{FF2B5EF4-FFF2-40B4-BE49-F238E27FC236}">
                <a16:creationId xmlns:a16="http://schemas.microsoft.com/office/drawing/2014/main" id="{F2A3BD36-B6D9-8ABA-571A-FFFD85ED7301}"/>
              </a:ext>
            </a:extLst>
          </p:cNvPr>
          <p:cNvSpPr/>
          <p:nvPr userDrawn="1"/>
        </p:nvSpPr>
        <p:spPr>
          <a:xfrm>
            <a:off x="8805672" y="685470"/>
            <a:ext cx="2487168" cy="54864"/>
          </a:xfrm>
          <a:prstGeom prst="rect">
            <a:avLst/>
          </a:prstGeom>
          <a:solidFill>
            <a:srgbClr val="00C896"/>
          </a:solidFill>
          <a:ln w="12700">
            <a:solidFill>
              <a:srgbClr val="00C896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8" name="Marcador de texto 27">
            <a:extLst>
              <a:ext uri="{FF2B5EF4-FFF2-40B4-BE49-F238E27FC236}">
                <a16:creationId xmlns:a16="http://schemas.microsoft.com/office/drawing/2014/main" id="{1F10250A-8C82-FD4C-E34C-66249BF022D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23925" y="804863"/>
            <a:ext cx="2255838" cy="703262"/>
          </a:xfrm>
          <a:prstGeom prst="rect">
            <a:avLst/>
          </a:prstGeom>
        </p:spPr>
        <p:txBody>
          <a:bodyPr anchor="ctr"/>
          <a:lstStyle>
            <a:lvl1pPr algn="ctr">
              <a:buFontTx/>
              <a:buNone/>
              <a:defRPr sz="3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algn="ctr">
              <a:buFontTx/>
              <a:buNone/>
              <a:defRPr sz="3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algn="ctr">
              <a:buFontTx/>
              <a:buNone/>
              <a:defRPr sz="3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algn="ctr">
              <a:buFontTx/>
              <a:buNone/>
              <a:defRPr sz="3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algn="ctr">
              <a:buFontTx/>
              <a:buNone/>
              <a:defRPr sz="3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  <p:sp>
        <p:nvSpPr>
          <p:cNvPr id="29" name="Marcador de texto 27">
            <a:extLst>
              <a:ext uri="{FF2B5EF4-FFF2-40B4-BE49-F238E27FC236}">
                <a16:creationId xmlns:a16="http://schemas.microsoft.com/office/drawing/2014/main" id="{343B6B77-98A2-EA5E-89FB-41BF3C1953E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23925" y="1546543"/>
            <a:ext cx="2255838" cy="703262"/>
          </a:xfrm>
          <a:prstGeom prst="rect">
            <a:avLst/>
          </a:prstGeom>
        </p:spPr>
        <p:txBody>
          <a:bodyPr anchor="ctr"/>
          <a:lstStyle>
            <a:lvl1pPr algn="ctr">
              <a:buFontTx/>
              <a:buNone/>
              <a:defRPr sz="1600" b="0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algn="ctr">
              <a:buFontTx/>
              <a:buNone/>
              <a:defRPr sz="1600" b="0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algn="ctr">
              <a:buFontTx/>
              <a:buNone/>
              <a:defRPr sz="1600" b="0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algn="ctr">
              <a:buFontTx/>
              <a:buNone/>
              <a:defRPr sz="1600" b="0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algn="ctr">
              <a:buFontTx/>
              <a:buNone/>
              <a:defRPr sz="1600" b="0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  <p:sp>
        <p:nvSpPr>
          <p:cNvPr id="30" name="Marcador de texto 27">
            <a:extLst>
              <a:ext uri="{FF2B5EF4-FFF2-40B4-BE49-F238E27FC236}">
                <a16:creationId xmlns:a16="http://schemas.microsoft.com/office/drawing/2014/main" id="{D26E78D9-E5A9-8441-FAFC-D4E6B880963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23925" y="2267903"/>
            <a:ext cx="2255838" cy="200647"/>
          </a:xfrm>
          <a:prstGeom prst="rect">
            <a:avLst/>
          </a:prstGeom>
        </p:spPr>
        <p:txBody>
          <a:bodyPr anchor="ctr"/>
          <a:lstStyle>
            <a:lvl1pPr algn="ctr">
              <a:buFontTx/>
              <a:buNone/>
              <a:defRPr sz="1000" b="0" i="0">
                <a:solidFill>
                  <a:srgbClr val="E7E6E6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algn="ctr">
              <a:buFontTx/>
              <a:buNone/>
              <a:defRPr sz="1000" b="0" i="0">
                <a:solidFill>
                  <a:srgbClr val="E7E6E6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algn="ctr">
              <a:buFontTx/>
              <a:buNone/>
              <a:defRPr sz="1000" b="0" i="0">
                <a:solidFill>
                  <a:srgbClr val="E7E6E6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algn="ctr">
              <a:buFontTx/>
              <a:buNone/>
              <a:defRPr sz="1000" b="0" i="0">
                <a:solidFill>
                  <a:srgbClr val="E7E6E6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algn="ctr">
              <a:buFontTx/>
              <a:buNone/>
              <a:defRPr sz="1000" b="0" i="0">
                <a:solidFill>
                  <a:srgbClr val="E7E6E6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  <p:sp>
        <p:nvSpPr>
          <p:cNvPr id="31" name="Marcador de texto 27">
            <a:extLst>
              <a:ext uri="{FF2B5EF4-FFF2-40B4-BE49-F238E27FC236}">
                <a16:creationId xmlns:a16="http://schemas.microsoft.com/office/drawing/2014/main" id="{91D049FF-3E4B-7C0A-DD1F-E3D903FE668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585845" y="804863"/>
            <a:ext cx="2255838" cy="703262"/>
          </a:xfrm>
          <a:prstGeom prst="rect">
            <a:avLst/>
          </a:prstGeom>
        </p:spPr>
        <p:txBody>
          <a:bodyPr anchor="ctr"/>
          <a:lstStyle>
            <a:lvl1pPr algn="ctr">
              <a:buFontTx/>
              <a:buNone/>
              <a:defRPr sz="3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algn="ctr">
              <a:buFontTx/>
              <a:buNone/>
              <a:defRPr sz="3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algn="ctr">
              <a:buFontTx/>
              <a:buNone/>
              <a:defRPr sz="3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algn="ctr">
              <a:buFontTx/>
              <a:buNone/>
              <a:defRPr sz="3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algn="ctr">
              <a:buFontTx/>
              <a:buNone/>
              <a:defRPr sz="3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  <p:sp>
        <p:nvSpPr>
          <p:cNvPr id="32" name="Marcador de texto 27">
            <a:extLst>
              <a:ext uri="{FF2B5EF4-FFF2-40B4-BE49-F238E27FC236}">
                <a16:creationId xmlns:a16="http://schemas.microsoft.com/office/drawing/2014/main" id="{0F4B7FB8-5E38-8C24-D418-4F4AEEC32BF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585845" y="1546543"/>
            <a:ext cx="2255838" cy="703262"/>
          </a:xfrm>
          <a:prstGeom prst="rect">
            <a:avLst/>
          </a:prstGeom>
        </p:spPr>
        <p:txBody>
          <a:bodyPr anchor="ctr"/>
          <a:lstStyle>
            <a:lvl1pPr algn="ctr">
              <a:buFontTx/>
              <a:buNone/>
              <a:defRPr sz="1600" b="0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algn="ctr">
              <a:buFontTx/>
              <a:buNone/>
              <a:defRPr sz="1600" b="0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algn="ctr">
              <a:buFontTx/>
              <a:buNone/>
              <a:defRPr sz="1600" b="0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algn="ctr">
              <a:buFontTx/>
              <a:buNone/>
              <a:defRPr sz="1600" b="0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algn="ctr">
              <a:buFontTx/>
              <a:buNone/>
              <a:defRPr sz="1600" b="0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  <p:sp>
        <p:nvSpPr>
          <p:cNvPr id="33" name="Marcador de texto 27">
            <a:extLst>
              <a:ext uri="{FF2B5EF4-FFF2-40B4-BE49-F238E27FC236}">
                <a16:creationId xmlns:a16="http://schemas.microsoft.com/office/drawing/2014/main" id="{6E75524B-1A0F-B2E2-5FE8-268C7054553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585845" y="2267903"/>
            <a:ext cx="2255838" cy="200647"/>
          </a:xfrm>
          <a:prstGeom prst="rect">
            <a:avLst/>
          </a:prstGeom>
        </p:spPr>
        <p:txBody>
          <a:bodyPr anchor="ctr"/>
          <a:lstStyle>
            <a:lvl1pPr algn="ctr">
              <a:buFontTx/>
              <a:buNone/>
              <a:defRPr sz="1000" b="0" i="0">
                <a:solidFill>
                  <a:srgbClr val="E7E6E6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algn="ctr">
              <a:buFontTx/>
              <a:buNone/>
              <a:defRPr sz="1000" b="0" i="0">
                <a:solidFill>
                  <a:srgbClr val="E7E6E6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algn="ctr">
              <a:buFontTx/>
              <a:buNone/>
              <a:defRPr sz="1000" b="0" i="0">
                <a:solidFill>
                  <a:srgbClr val="E7E6E6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algn="ctr">
              <a:buFontTx/>
              <a:buNone/>
              <a:defRPr sz="1000" b="0" i="0">
                <a:solidFill>
                  <a:srgbClr val="E7E6E6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algn="ctr">
              <a:buFontTx/>
              <a:buNone/>
              <a:defRPr sz="1000" b="0" i="0">
                <a:solidFill>
                  <a:srgbClr val="E7E6E6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  <p:sp>
        <p:nvSpPr>
          <p:cNvPr id="34" name="Marcador de texto 27">
            <a:extLst>
              <a:ext uri="{FF2B5EF4-FFF2-40B4-BE49-F238E27FC236}">
                <a16:creationId xmlns:a16="http://schemas.microsoft.com/office/drawing/2014/main" id="{B4B087BE-9380-5C63-1995-E31C7B77147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57925" y="804863"/>
            <a:ext cx="2255838" cy="703262"/>
          </a:xfrm>
          <a:prstGeom prst="rect">
            <a:avLst/>
          </a:prstGeom>
        </p:spPr>
        <p:txBody>
          <a:bodyPr anchor="ctr"/>
          <a:lstStyle>
            <a:lvl1pPr algn="ctr">
              <a:buFontTx/>
              <a:buNone/>
              <a:defRPr sz="3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algn="ctr">
              <a:buFontTx/>
              <a:buNone/>
              <a:defRPr sz="3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algn="ctr">
              <a:buFontTx/>
              <a:buNone/>
              <a:defRPr sz="3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algn="ctr">
              <a:buFontTx/>
              <a:buNone/>
              <a:defRPr sz="3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algn="ctr">
              <a:buFontTx/>
              <a:buNone/>
              <a:defRPr sz="3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  <p:sp>
        <p:nvSpPr>
          <p:cNvPr id="35" name="Marcador de texto 27">
            <a:extLst>
              <a:ext uri="{FF2B5EF4-FFF2-40B4-BE49-F238E27FC236}">
                <a16:creationId xmlns:a16="http://schemas.microsoft.com/office/drawing/2014/main" id="{3096BF6F-5D02-E4BD-5ADE-BC5CA59A267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257925" y="1546543"/>
            <a:ext cx="2255838" cy="703262"/>
          </a:xfrm>
          <a:prstGeom prst="rect">
            <a:avLst/>
          </a:prstGeom>
        </p:spPr>
        <p:txBody>
          <a:bodyPr anchor="ctr"/>
          <a:lstStyle>
            <a:lvl1pPr algn="ctr">
              <a:buFontTx/>
              <a:buNone/>
              <a:defRPr sz="1600" b="0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algn="ctr">
              <a:buFontTx/>
              <a:buNone/>
              <a:defRPr sz="1600" b="0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algn="ctr">
              <a:buFontTx/>
              <a:buNone/>
              <a:defRPr sz="1600" b="0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algn="ctr">
              <a:buFontTx/>
              <a:buNone/>
              <a:defRPr sz="1600" b="0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algn="ctr">
              <a:buFontTx/>
              <a:buNone/>
              <a:defRPr sz="1600" b="0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  <p:sp>
        <p:nvSpPr>
          <p:cNvPr id="36" name="Marcador de texto 27">
            <a:extLst>
              <a:ext uri="{FF2B5EF4-FFF2-40B4-BE49-F238E27FC236}">
                <a16:creationId xmlns:a16="http://schemas.microsoft.com/office/drawing/2014/main" id="{61FCF560-FA7F-168B-FACB-2C4E3C736E7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57925" y="2267903"/>
            <a:ext cx="2255838" cy="200647"/>
          </a:xfrm>
          <a:prstGeom prst="rect">
            <a:avLst/>
          </a:prstGeom>
        </p:spPr>
        <p:txBody>
          <a:bodyPr anchor="ctr"/>
          <a:lstStyle>
            <a:lvl1pPr algn="ctr">
              <a:buFontTx/>
              <a:buNone/>
              <a:defRPr sz="1000" b="0" i="0">
                <a:solidFill>
                  <a:srgbClr val="E7E6E6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algn="ctr">
              <a:buFontTx/>
              <a:buNone/>
              <a:defRPr sz="1000" b="0" i="0">
                <a:solidFill>
                  <a:srgbClr val="E7E6E6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algn="ctr">
              <a:buFontTx/>
              <a:buNone/>
              <a:defRPr sz="1000" b="0" i="0">
                <a:solidFill>
                  <a:srgbClr val="E7E6E6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algn="ctr">
              <a:buFontTx/>
              <a:buNone/>
              <a:defRPr sz="1000" b="0" i="0">
                <a:solidFill>
                  <a:srgbClr val="E7E6E6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algn="ctr">
              <a:buFontTx/>
              <a:buNone/>
              <a:defRPr sz="1000" b="0" i="0">
                <a:solidFill>
                  <a:srgbClr val="E7E6E6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  <p:sp>
        <p:nvSpPr>
          <p:cNvPr id="37" name="Marcador de texto 27">
            <a:extLst>
              <a:ext uri="{FF2B5EF4-FFF2-40B4-BE49-F238E27FC236}">
                <a16:creationId xmlns:a16="http://schemas.microsoft.com/office/drawing/2014/main" id="{39B95F63-7812-A490-3C0A-039BFC804EB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930005" y="804863"/>
            <a:ext cx="2255838" cy="703262"/>
          </a:xfrm>
          <a:prstGeom prst="rect">
            <a:avLst/>
          </a:prstGeom>
        </p:spPr>
        <p:txBody>
          <a:bodyPr anchor="ctr"/>
          <a:lstStyle>
            <a:lvl1pPr algn="ctr">
              <a:buFontTx/>
              <a:buNone/>
              <a:defRPr sz="3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algn="ctr">
              <a:buFontTx/>
              <a:buNone/>
              <a:defRPr sz="3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algn="ctr">
              <a:buFontTx/>
              <a:buNone/>
              <a:defRPr sz="3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algn="ctr">
              <a:buFontTx/>
              <a:buNone/>
              <a:defRPr sz="3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algn="ctr">
              <a:buFontTx/>
              <a:buNone/>
              <a:defRPr sz="3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  <p:sp>
        <p:nvSpPr>
          <p:cNvPr id="38" name="Marcador de texto 27">
            <a:extLst>
              <a:ext uri="{FF2B5EF4-FFF2-40B4-BE49-F238E27FC236}">
                <a16:creationId xmlns:a16="http://schemas.microsoft.com/office/drawing/2014/main" id="{4F034443-C9FA-BD99-FE3A-84517D5800C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30005" y="1546543"/>
            <a:ext cx="2255838" cy="703262"/>
          </a:xfrm>
          <a:prstGeom prst="rect">
            <a:avLst/>
          </a:prstGeom>
        </p:spPr>
        <p:txBody>
          <a:bodyPr anchor="ctr"/>
          <a:lstStyle>
            <a:lvl1pPr algn="ctr">
              <a:defRPr sz="1600" b="0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algn="ctr">
              <a:defRPr sz="1600" b="0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algn="ctr">
              <a:defRPr sz="1600" b="0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algn="ctr">
              <a:defRPr sz="1600" b="0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algn="ctr">
              <a:defRPr sz="1600" b="0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  <p:sp>
        <p:nvSpPr>
          <p:cNvPr id="39" name="Marcador de texto 27">
            <a:extLst>
              <a:ext uri="{FF2B5EF4-FFF2-40B4-BE49-F238E27FC236}">
                <a16:creationId xmlns:a16="http://schemas.microsoft.com/office/drawing/2014/main" id="{E9AB721C-1606-48CA-37BC-E13E9FB368C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930005" y="2267903"/>
            <a:ext cx="2255838" cy="200647"/>
          </a:xfrm>
          <a:prstGeom prst="rect">
            <a:avLst/>
          </a:prstGeom>
        </p:spPr>
        <p:txBody>
          <a:bodyPr anchor="ctr"/>
          <a:lstStyle>
            <a:lvl1pPr algn="ctr">
              <a:buFontTx/>
              <a:buNone/>
              <a:defRPr sz="1000" b="0" i="0">
                <a:solidFill>
                  <a:srgbClr val="E7E6E6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algn="ctr">
              <a:buFontTx/>
              <a:buNone/>
              <a:defRPr sz="1000" b="0" i="0">
                <a:solidFill>
                  <a:srgbClr val="E7E6E6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algn="ctr">
              <a:buFontTx/>
              <a:buNone/>
              <a:defRPr sz="1000" b="0" i="0">
                <a:solidFill>
                  <a:srgbClr val="E7E6E6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algn="ctr">
              <a:buFontTx/>
              <a:buNone/>
              <a:defRPr sz="1000" b="0" i="0">
                <a:solidFill>
                  <a:srgbClr val="E7E6E6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algn="ctr">
              <a:buFontTx/>
              <a:buNone/>
              <a:defRPr sz="1000" b="0" i="0">
                <a:solidFill>
                  <a:srgbClr val="E7E6E6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22906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>
            <a:extLst>
              <a:ext uri="{FF2B5EF4-FFF2-40B4-BE49-F238E27FC236}">
                <a16:creationId xmlns:a16="http://schemas.microsoft.com/office/drawing/2014/main" id="{951FC541-B1A1-C3B3-F5C9-EF49DEFE21F2}"/>
              </a:ext>
            </a:extLst>
          </p:cNvPr>
          <p:cNvSpPr/>
          <p:nvPr userDrawn="1"/>
        </p:nvSpPr>
        <p:spPr>
          <a:xfrm>
            <a:off x="795528" y="1463040"/>
            <a:ext cx="10600944" cy="2886222"/>
          </a:xfrm>
          <a:prstGeom prst="rect">
            <a:avLst/>
          </a:prstGeom>
          <a:solidFill>
            <a:srgbClr val="050A18"/>
          </a:solidFill>
          <a:ln w="6350">
            <a:solidFill>
              <a:srgbClr val="7B43D4"/>
            </a:solidFill>
            <a:prstDash val="solid"/>
          </a:ln>
        </p:spPr>
        <p:txBody>
          <a:bodyPr/>
          <a:lstStyle/>
          <a:p>
            <a:endParaRPr lang="es-CL" sz="1400"/>
          </a:p>
        </p:txBody>
      </p:sp>
      <p:sp>
        <p:nvSpPr>
          <p:cNvPr id="5" name="Shape 4">
            <a:extLst>
              <a:ext uri="{FF2B5EF4-FFF2-40B4-BE49-F238E27FC236}">
                <a16:creationId xmlns:a16="http://schemas.microsoft.com/office/drawing/2014/main" id="{3D935503-CBB3-3C21-49EF-12E72855517E}"/>
              </a:ext>
            </a:extLst>
          </p:cNvPr>
          <p:cNvSpPr/>
          <p:nvPr userDrawn="1"/>
        </p:nvSpPr>
        <p:spPr>
          <a:xfrm>
            <a:off x="795528" y="1463040"/>
            <a:ext cx="73152" cy="2886222"/>
          </a:xfrm>
          <a:prstGeom prst="rect">
            <a:avLst/>
          </a:prstGeom>
          <a:solidFill>
            <a:srgbClr val="7B43D4"/>
          </a:solidFill>
          <a:ln w="12700">
            <a:solidFill>
              <a:srgbClr val="7B43D4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Shape 7">
            <a:extLst>
              <a:ext uri="{FF2B5EF4-FFF2-40B4-BE49-F238E27FC236}">
                <a16:creationId xmlns:a16="http://schemas.microsoft.com/office/drawing/2014/main" id="{1A4B4ED8-6360-DDE9-950F-7C71346C93CF}"/>
              </a:ext>
            </a:extLst>
          </p:cNvPr>
          <p:cNvSpPr/>
          <p:nvPr userDrawn="1"/>
        </p:nvSpPr>
        <p:spPr>
          <a:xfrm>
            <a:off x="789432" y="4638823"/>
            <a:ext cx="2514600" cy="822960"/>
          </a:xfrm>
          <a:prstGeom prst="rect">
            <a:avLst/>
          </a:prstGeom>
          <a:solidFill>
            <a:srgbClr val="0A0F1E"/>
          </a:solidFill>
          <a:ln w="6350">
            <a:solidFill>
              <a:srgbClr val="0078D4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8" name="Shape 8">
            <a:extLst>
              <a:ext uri="{FF2B5EF4-FFF2-40B4-BE49-F238E27FC236}">
                <a16:creationId xmlns:a16="http://schemas.microsoft.com/office/drawing/2014/main" id="{5DB8D2DA-1CFC-9502-005B-A2729484F890}"/>
              </a:ext>
            </a:extLst>
          </p:cNvPr>
          <p:cNvSpPr/>
          <p:nvPr userDrawn="1"/>
        </p:nvSpPr>
        <p:spPr>
          <a:xfrm>
            <a:off x="789432" y="4638823"/>
            <a:ext cx="2514600" cy="54864"/>
          </a:xfrm>
          <a:prstGeom prst="rect">
            <a:avLst/>
          </a:prstGeom>
          <a:solidFill>
            <a:srgbClr val="0078D4"/>
          </a:solidFill>
          <a:ln w="12700">
            <a:solidFill>
              <a:srgbClr val="0078D4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8" name="Shape 10">
            <a:extLst>
              <a:ext uri="{FF2B5EF4-FFF2-40B4-BE49-F238E27FC236}">
                <a16:creationId xmlns:a16="http://schemas.microsoft.com/office/drawing/2014/main" id="{E0BB9DF9-4B04-9555-44BF-E4E0E33EB0F1}"/>
              </a:ext>
            </a:extLst>
          </p:cNvPr>
          <p:cNvSpPr/>
          <p:nvPr userDrawn="1"/>
        </p:nvSpPr>
        <p:spPr>
          <a:xfrm>
            <a:off x="3486912" y="4638823"/>
            <a:ext cx="2514600" cy="822960"/>
          </a:xfrm>
          <a:prstGeom prst="rect">
            <a:avLst/>
          </a:prstGeom>
          <a:solidFill>
            <a:srgbClr val="0A0F1E"/>
          </a:solidFill>
          <a:ln w="6350">
            <a:solidFill>
              <a:srgbClr val="7B43D4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9" name="Shape 11">
            <a:extLst>
              <a:ext uri="{FF2B5EF4-FFF2-40B4-BE49-F238E27FC236}">
                <a16:creationId xmlns:a16="http://schemas.microsoft.com/office/drawing/2014/main" id="{59D0CBE5-0B9C-AB54-B64A-D36F9CAE96DE}"/>
              </a:ext>
            </a:extLst>
          </p:cNvPr>
          <p:cNvSpPr/>
          <p:nvPr userDrawn="1"/>
        </p:nvSpPr>
        <p:spPr>
          <a:xfrm>
            <a:off x="3486912" y="4638823"/>
            <a:ext cx="2514600" cy="54864"/>
          </a:xfrm>
          <a:prstGeom prst="rect">
            <a:avLst/>
          </a:prstGeom>
          <a:solidFill>
            <a:srgbClr val="7B43D4"/>
          </a:solidFill>
          <a:ln w="12700">
            <a:solidFill>
              <a:srgbClr val="7B43D4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1" name="Shape 13">
            <a:extLst>
              <a:ext uri="{FF2B5EF4-FFF2-40B4-BE49-F238E27FC236}">
                <a16:creationId xmlns:a16="http://schemas.microsoft.com/office/drawing/2014/main" id="{39872C43-8B0C-992C-695B-2F1C9D8CA44E}"/>
              </a:ext>
            </a:extLst>
          </p:cNvPr>
          <p:cNvSpPr/>
          <p:nvPr userDrawn="1"/>
        </p:nvSpPr>
        <p:spPr>
          <a:xfrm>
            <a:off x="6184392" y="4638823"/>
            <a:ext cx="2514600" cy="822960"/>
          </a:xfrm>
          <a:prstGeom prst="rect">
            <a:avLst/>
          </a:prstGeom>
          <a:solidFill>
            <a:srgbClr val="0A0F1E"/>
          </a:solidFill>
          <a:ln w="6350">
            <a:solidFill>
              <a:srgbClr val="00B4D8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2" name="Shape 14">
            <a:extLst>
              <a:ext uri="{FF2B5EF4-FFF2-40B4-BE49-F238E27FC236}">
                <a16:creationId xmlns:a16="http://schemas.microsoft.com/office/drawing/2014/main" id="{8C99B1C2-2059-58B5-7DBE-875BF70830E1}"/>
              </a:ext>
            </a:extLst>
          </p:cNvPr>
          <p:cNvSpPr/>
          <p:nvPr userDrawn="1"/>
        </p:nvSpPr>
        <p:spPr>
          <a:xfrm>
            <a:off x="6184392" y="4638823"/>
            <a:ext cx="2514600" cy="54864"/>
          </a:xfrm>
          <a:prstGeom prst="rect">
            <a:avLst/>
          </a:prstGeom>
          <a:solidFill>
            <a:srgbClr val="00B4D8"/>
          </a:solidFill>
          <a:ln w="12700">
            <a:solidFill>
              <a:srgbClr val="00B4D8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4" name="Shape 16">
            <a:extLst>
              <a:ext uri="{FF2B5EF4-FFF2-40B4-BE49-F238E27FC236}">
                <a16:creationId xmlns:a16="http://schemas.microsoft.com/office/drawing/2014/main" id="{97E33825-9A3B-B46E-9480-B29AE4DA522E}"/>
              </a:ext>
            </a:extLst>
          </p:cNvPr>
          <p:cNvSpPr/>
          <p:nvPr userDrawn="1"/>
        </p:nvSpPr>
        <p:spPr>
          <a:xfrm>
            <a:off x="8881872" y="4638823"/>
            <a:ext cx="2514600" cy="822960"/>
          </a:xfrm>
          <a:prstGeom prst="rect">
            <a:avLst/>
          </a:prstGeom>
          <a:solidFill>
            <a:srgbClr val="0A0F1E"/>
          </a:solidFill>
          <a:ln w="6350">
            <a:solidFill>
              <a:srgbClr val="00C896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5" name="Shape 17">
            <a:extLst>
              <a:ext uri="{FF2B5EF4-FFF2-40B4-BE49-F238E27FC236}">
                <a16:creationId xmlns:a16="http://schemas.microsoft.com/office/drawing/2014/main" id="{DA15C993-8B82-4EC0-D550-33699243689A}"/>
              </a:ext>
            </a:extLst>
          </p:cNvPr>
          <p:cNvSpPr/>
          <p:nvPr userDrawn="1"/>
        </p:nvSpPr>
        <p:spPr>
          <a:xfrm>
            <a:off x="8881872" y="4638823"/>
            <a:ext cx="2514600" cy="54864"/>
          </a:xfrm>
          <a:prstGeom prst="rect">
            <a:avLst/>
          </a:prstGeom>
          <a:solidFill>
            <a:srgbClr val="00C896"/>
          </a:solidFill>
          <a:ln w="12700">
            <a:solidFill>
              <a:srgbClr val="00C896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7" name="Marcador de texto 10">
            <a:extLst>
              <a:ext uri="{FF2B5EF4-FFF2-40B4-BE49-F238E27FC236}">
                <a16:creationId xmlns:a16="http://schemas.microsoft.com/office/drawing/2014/main" id="{D16E3998-1117-9AAF-0125-4B2F1A44A1D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95228" y="1620043"/>
            <a:ext cx="9847262" cy="2576037"/>
          </a:xfrm>
          <a:prstGeom prst="rect">
            <a:avLst/>
          </a:prstGeom>
        </p:spPr>
        <p:txBody>
          <a:bodyPr anchor="ctr"/>
          <a:lstStyle>
            <a:lvl1pPr>
              <a:defRPr sz="3200" i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defRPr sz="3200" i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3200" i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3200" i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3200" i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  <p:sp>
        <p:nvSpPr>
          <p:cNvPr id="38" name="Marcador de texto 27">
            <a:extLst>
              <a:ext uri="{FF2B5EF4-FFF2-40B4-BE49-F238E27FC236}">
                <a16:creationId xmlns:a16="http://schemas.microsoft.com/office/drawing/2014/main" id="{EBD0D4E0-D8AC-5A7B-08B3-58675CA17D2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2104" y="4631617"/>
            <a:ext cx="2471928" cy="830166"/>
          </a:xfrm>
          <a:prstGeom prst="rect">
            <a:avLst/>
          </a:prstGeom>
        </p:spPr>
        <p:txBody>
          <a:bodyPr anchor="ctr"/>
          <a:lstStyle>
            <a:lvl1pPr algn="ctr">
              <a:defRPr sz="1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algn="ctr">
              <a:defRPr sz="1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algn="ctr">
              <a:defRPr sz="1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algn="ctr">
              <a:defRPr sz="1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algn="ctr">
              <a:defRPr sz="1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  <p:sp>
        <p:nvSpPr>
          <p:cNvPr id="39" name="Marcador de texto 27">
            <a:extLst>
              <a:ext uri="{FF2B5EF4-FFF2-40B4-BE49-F238E27FC236}">
                <a16:creationId xmlns:a16="http://schemas.microsoft.com/office/drawing/2014/main" id="{B01FB98B-E208-C815-E8D7-4F97AACF496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4024" y="4631617"/>
            <a:ext cx="2471928" cy="830166"/>
          </a:xfrm>
          <a:prstGeom prst="rect">
            <a:avLst/>
          </a:prstGeom>
        </p:spPr>
        <p:txBody>
          <a:bodyPr anchor="ctr"/>
          <a:lstStyle>
            <a:lvl1pPr algn="ctr">
              <a:defRPr sz="1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algn="ctr">
              <a:defRPr sz="1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algn="ctr">
              <a:defRPr sz="1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algn="ctr">
              <a:defRPr sz="1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algn="ctr">
              <a:defRPr sz="1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  <p:sp>
        <p:nvSpPr>
          <p:cNvPr id="41" name="Marcador de texto 27">
            <a:extLst>
              <a:ext uri="{FF2B5EF4-FFF2-40B4-BE49-F238E27FC236}">
                <a16:creationId xmlns:a16="http://schemas.microsoft.com/office/drawing/2014/main" id="{1B176398-EFDA-AA27-CEBD-6D50A2FA29C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86424" y="4631617"/>
            <a:ext cx="2471928" cy="830166"/>
          </a:xfrm>
          <a:prstGeom prst="rect">
            <a:avLst/>
          </a:prstGeom>
        </p:spPr>
        <p:txBody>
          <a:bodyPr anchor="ctr"/>
          <a:lstStyle>
            <a:lvl1pPr algn="ctr">
              <a:defRPr sz="1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algn="ctr">
              <a:defRPr sz="1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algn="ctr">
              <a:defRPr sz="1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algn="ctr">
              <a:defRPr sz="1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algn="ctr">
              <a:defRPr sz="1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  <p:sp>
        <p:nvSpPr>
          <p:cNvPr id="42" name="Marcador de texto 27">
            <a:extLst>
              <a:ext uri="{FF2B5EF4-FFF2-40B4-BE49-F238E27FC236}">
                <a16:creationId xmlns:a16="http://schemas.microsoft.com/office/drawing/2014/main" id="{5C0BC5E4-8CF4-DA59-5906-4DDD038FBA5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878824" y="4631617"/>
            <a:ext cx="2471928" cy="830166"/>
          </a:xfrm>
          <a:prstGeom prst="rect">
            <a:avLst/>
          </a:prstGeom>
        </p:spPr>
        <p:txBody>
          <a:bodyPr anchor="ctr"/>
          <a:lstStyle>
            <a:lvl1pPr algn="ctr">
              <a:defRPr sz="1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algn="ctr">
              <a:defRPr sz="1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algn="ctr">
              <a:defRPr sz="1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algn="ctr">
              <a:defRPr sz="1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algn="ctr">
              <a:defRPr sz="1200" b="1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s-MX" dirty="0"/>
              <a:t>Haga clic para modificar los estilos de texto del patrón</a:t>
            </a:r>
          </a:p>
          <a:p>
            <a:pPr lvl="1"/>
            <a:r>
              <a:rPr lang="es-MX" dirty="0"/>
              <a:t>Segundo nivel</a:t>
            </a:r>
          </a:p>
          <a:p>
            <a:pPr lvl="2"/>
            <a:r>
              <a:rPr lang="es-MX" dirty="0"/>
              <a:t>Tercer nivel</a:t>
            </a:r>
          </a:p>
          <a:p>
            <a:pPr lvl="3"/>
            <a:r>
              <a:rPr lang="es-MX" dirty="0"/>
              <a:t>Cuarto nivel</a:t>
            </a:r>
          </a:p>
          <a:p>
            <a:pPr lvl="4"/>
            <a:r>
              <a:rPr lang="es-MX" dirty="0"/>
              <a:t>Quinto nivel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64568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866A0C6B-6534-2CFB-AE8C-F91DB0582D04}"/>
              </a:ext>
            </a:extLst>
          </p:cNvPr>
          <p:cNvPicPr/>
          <p:nvPr userDrawn="1"/>
        </p:nvPicPr>
        <p:blipFill>
          <a:blip r:embed="rId7"/>
          <a:srcRect l="1043" t="3568" r="1043" b="4305"/>
          <a:stretch>
            <a:fillRect/>
          </a:stretch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  <p:sp>
        <p:nvSpPr>
          <p:cNvPr id="3" name="Text 1">
            <a:extLst>
              <a:ext uri="{FF2B5EF4-FFF2-40B4-BE49-F238E27FC236}">
                <a16:creationId xmlns:a16="http://schemas.microsoft.com/office/drawing/2014/main" id="{7B38AE43-5E22-D44C-9606-764EDBB59728}"/>
              </a:ext>
            </a:extLst>
          </p:cNvPr>
          <p:cNvSpPr/>
          <p:nvPr userDrawn="1"/>
        </p:nvSpPr>
        <p:spPr>
          <a:xfrm>
            <a:off x="4041648" y="6565392"/>
            <a:ext cx="4114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Junio 2026</a:t>
            </a:r>
            <a:endParaRPr 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5" r:id="rId2"/>
    <p:sldLayoutId id="2147483651" r:id="rId3"/>
    <p:sldLayoutId id="2147483653" r:id="rId4"/>
    <p:sldLayoutId id="2147483654" r:id="rId5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Imagen 36">
            <a:extLst>
              <a:ext uri="{FF2B5EF4-FFF2-40B4-BE49-F238E27FC236}">
                <a16:creationId xmlns:a16="http://schemas.microsoft.com/office/drawing/2014/main" id="{7067E07A-3095-5674-36A1-3CFB6D9A439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rcRect l="1043" t="3568" r="1043" b="4305"/>
          <a:stretch>
            <a:fillRect/>
          </a:stretch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041648" y="6565392"/>
            <a:ext cx="4114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Junio 2026</a:t>
            </a:r>
            <a:endParaRPr lang="en-US" sz="1200" dirty="0"/>
          </a:p>
        </p:txBody>
      </p:sp>
      <p:sp>
        <p:nvSpPr>
          <p:cNvPr id="6" name="Shape 3"/>
          <p:cNvSpPr/>
          <p:nvPr/>
        </p:nvSpPr>
        <p:spPr>
          <a:xfrm>
            <a:off x="504092" y="2240280"/>
            <a:ext cx="7315200" cy="2331720"/>
          </a:xfrm>
          <a:prstGeom prst="rect">
            <a:avLst/>
          </a:prstGeom>
          <a:solidFill>
            <a:srgbClr val="050A18">
              <a:alpha val="80000"/>
            </a:srgbClr>
          </a:solidFill>
          <a:ln w="6350">
            <a:solidFill>
              <a:srgbClr val="0078D4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7" name="Shape 4"/>
          <p:cNvSpPr/>
          <p:nvPr/>
        </p:nvSpPr>
        <p:spPr>
          <a:xfrm>
            <a:off x="504092" y="2240280"/>
            <a:ext cx="73152" cy="2331720"/>
          </a:xfrm>
          <a:prstGeom prst="rect">
            <a:avLst/>
          </a:prstGeom>
          <a:solidFill>
            <a:srgbClr val="7B43D4"/>
          </a:solidFill>
          <a:ln w="12700">
            <a:solidFill>
              <a:srgbClr val="7B43D4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8" name="Text 5"/>
          <p:cNvSpPr/>
          <p:nvPr/>
        </p:nvSpPr>
        <p:spPr>
          <a:xfrm>
            <a:off x="686972" y="2331720"/>
            <a:ext cx="694944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800" b="1" dirty="0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✦  </a:t>
            </a:r>
            <a:r>
              <a:rPr lang="en-US" sz="3800" b="1" dirty="0" err="1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Titulo</a:t>
            </a:r>
            <a:r>
              <a:rPr lang="en-US" sz="3800" b="1" dirty="0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 de la </a:t>
            </a:r>
            <a:r>
              <a:rPr lang="en-US" sz="3800" b="1" dirty="0" err="1">
                <a:solidFill>
                  <a:srgbClr val="FFFFFF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presentación</a:t>
            </a:r>
            <a:endParaRPr lang="en-US" sz="3800" dirty="0"/>
          </a:p>
        </p:txBody>
      </p:sp>
      <p:sp>
        <p:nvSpPr>
          <p:cNvPr id="9" name="Text 6"/>
          <p:cNvSpPr/>
          <p:nvPr/>
        </p:nvSpPr>
        <p:spPr>
          <a:xfrm>
            <a:off x="686972" y="3931920"/>
            <a:ext cx="694944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800" dirty="0">
                <a:solidFill>
                  <a:srgbClr val="00B4D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Bajada de la </a:t>
            </a:r>
            <a:r>
              <a:rPr lang="en-US" sz="1800" dirty="0" err="1">
                <a:solidFill>
                  <a:srgbClr val="00B4D8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presentación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504092" y="4764024"/>
            <a:ext cx="694944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dirty="0" err="1">
                <a:solidFill>
                  <a:srgbClr val="9AAABB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Área</a:t>
            </a:r>
            <a:r>
              <a:rPr lang="en-US" sz="1300" dirty="0">
                <a:solidFill>
                  <a:srgbClr val="9AAABB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 de la </a:t>
            </a:r>
            <a:r>
              <a:rPr lang="en-US" sz="1300" dirty="0" err="1">
                <a:solidFill>
                  <a:srgbClr val="9AAABB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presentación</a:t>
            </a:r>
            <a:r>
              <a:rPr lang="en-US" sz="1300" dirty="0">
                <a:solidFill>
                  <a:srgbClr val="9AAABB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  ·  </a:t>
            </a:r>
            <a:r>
              <a:rPr lang="en-US" sz="1300" dirty="0" err="1">
                <a:solidFill>
                  <a:srgbClr val="9AAABB"/>
                </a:solidFill>
                <a:latin typeface="Segoe UI" pitchFamily="34" charset="0"/>
                <a:ea typeface="Segoe UI" pitchFamily="34" charset="-122"/>
                <a:cs typeface="Segoe UI" pitchFamily="34" charset="-120"/>
              </a:rPr>
              <a:t>fecha</a:t>
            </a:r>
            <a:endParaRPr lang="en-US" sz="1300" dirty="0"/>
          </a:p>
        </p:txBody>
      </p:sp>
      <p:pic>
        <p:nvPicPr>
          <p:cNvPr id="40" name="Imagen 39">
            <a:extLst>
              <a:ext uri="{FF2B5EF4-FFF2-40B4-BE49-F238E27FC236}">
                <a16:creationId xmlns:a16="http://schemas.microsoft.com/office/drawing/2014/main" id="{F0483212-D059-9AE8-10E5-74FCC21EA7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092" y="1736124"/>
            <a:ext cx="3537556" cy="20240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>
            <a:extLst>
              <a:ext uri="{FF2B5EF4-FFF2-40B4-BE49-F238E27FC236}">
                <a16:creationId xmlns:a16="http://schemas.microsoft.com/office/drawing/2014/main" id="{F6D608A5-DA17-9021-6858-04A691BF31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843898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F50EC89D-A73B-3AA9-E247-E90C5AB94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06DEB0F-C8A4-6B7C-6C2A-43D3D9E3018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447573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D1F84B77-5722-D92D-ECD9-0D0503D84C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3002DCB6-9B02-47EF-1941-A783F119B7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00857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6CCD722-F113-1A05-B7CB-DEE7549BC8F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CL" dirty="0"/>
              <a:t>10	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AE3E962-A253-77D1-7B5F-1FECBF15D4F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texto 5">
            <a:extLst>
              <a:ext uri="{FF2B5EF4-FFF2-40B4-BE49-F238E27FC236}">
                <a16:creationId xmlns:a16="http://schemas.microsoft.com/office/drawing/2014/main" id="{7A94EE2C-40F0-5F31-084F-077280CF3AA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texto 6">
            <a:extLst>
              <a:ext uri="{FF2B5EF4-FFF2-40B4-BE49-F238E27FC236}">
                <a16:creationId xmlns:a16="http://schemas.microsoft.com/office/drawing/2014/main" id="{C487E9D6-4CFD-0813-5F16-467F9D0D7C6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s-CL" dirty="0"/>
              <a:t>10</a:t>
            </a:r>
          </a:p>
        </p:txBody>
      </p:sp>
      <p:sp>
        <p:nvSpPr>
          <p:cNvPr id="8" name="Marcador de texto 7">
            <a:extLst>
              <a:ext uri="{FF2B5EF4-FFF2-40B4-BE49-F238E27FC236}">
                <a16:creationId xmlns:a16="http://schemas.microsoft.com/office/drawing/2014/main" id="{997E857F-0CBB-02C3-74F7-F3398E7D72F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texto 8">
            <a:extLst>
              <a:ext uri="{FF2B5EF4-FFF2-40B4-BE49-F238E27FC236}">
                <a16:creationId xmlns:a16="http://schemas.microsoft.com/office/drawing/2014/main" id="{106078F4-C8CE-BAC5-C700-F483C375E07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0" name="Marcador de texto 9">
            <a:extLst>
              <a:ext uri="{FF2B5EF4-FFF2-40B4-BE49-F238E27FC236}">
                <a16:creationId xmlns:a16="http://schemas.microsoft.com/office/drawing/2014/main" id="{B3207F55-5C1B-0609-F3EC-BF526E0A474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s-CL" dirty="0"/>
              <a:t>10</a:t>
            </a:r>
          </a:p>
        </p:txBody>
      </p:sp>
      <p:sp>
        <p:nvSpPr>
          <p:cNvPr id="11" name="Marcador de texto 10">
            <a:extLst>
              <a:ext uri="{FF2B5EF4-FFF2-40B4-BE49-F238E27FC236}">
                <a16:creationId xmlns:a16="http://schemas.microsoft.com/office/drawing/2014/main" id="{020DEFE9-DC54-0293-B5AB-307BD1130E1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2" name="Marcador de texto 11">
            <a:extLst>
              <a:ext uri="{FF2B5EF4-FFF2-40B4-BE49-F238E27FC236}">
                <a16:creationId xmlns:a16="http://schemas.microsoft.com/office/drawing/2014/main" id="{BEF5E509-24C3-D180-3663-198794CD52D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3" name="Marcador de texto 12">
            <a:extLst>
              <a:ext uri="{FF2B5EF4-FFF2-40B4-BE49-F238E27FC236}">
                <a16:creationId xmlns:a16="http://schemas.microsoft.com/office/drawing/2014/main" id="{10ABA56A-2EBE-CB77-112A-CC0DEFB8D82F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s-CL" dirty="0"/>
              <a:t>10</a:t>
            </a:r>
          </a:p>
        </p:txBody>
      </p:sp>
      <p:sp>
        <p:nvSpPr>
          <p:cNvPr id="14" name="Marcador de texto 13">
            <a:extLst>
              <a:ext uri="{FF2B5EF4-FFF2-40B4-BE49-F238E27FC236}">
                <a16:creationId xmlns:a16="http://schemas.microsoft.com/office/drawing/2014/main" id="{998E0384-C201-4E8A-044D-0B75E53F588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5" name="Marcador de texto 14">
            <a:extLst>
              <a:ext uri="{FF2B5EF4-FFF2-40B4-BE49-F238E27FC236}">
                <a16:creationId xmlns:a16="http://schemas.microsoft.com/office/drawing/2014/main" id="{A7636EB4-596F-D3CE-CFF9-C1FD2AE2ADB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368740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4905</TotalTime>
  <Words>23</Words>
  <Application>Microsoft Macintosh PowerPoint</Application>
  <PresentationFormat>Panorámica</PresentationFormat>
  <Paragraphs>9</Paragraphs>
  <Slides>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0" baseType="lpstr">
      <vt:lpstr>Aptos</vt:lpstr>
      <vt:lpstr>Arial</vt:lpstr>
      <vt:lpstr>Calibri</vt:lpstr>
      <vt:lpstr>Segoe UI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Agente Copilot Confirming Puro</dc:title>
  <dc:subject>PptxGenJS Presentation</dc:subject>
  <dc:creator>PptxGenJS</dc:creator>
  <cp:lastModifiedBy>Angelo Barrientos Arredondo</cp:lastModifiedBy>
  <cp:revision>16</cp:revision>
  <dcterms:created xsi:type="dcterms:W3CDTF">2026-06-04T21:37:06Z</dcterms:created>
  <dcterms:modified xsi:type="dcterms:W3CDTF">2026-07-23T13:26:03Z</dcterms:modified>
</cp:coreProperties>
</file>